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diagrams/layout1.xml" ContentType="application/vnd.openxmlformats-officedocument.drawingml.diagramLayout+xml"/>
  <Override PartName="/ppt/diagrams/data1.xml" ContentType="application/vnd.openxmlformats-officedocument.drawingml.diagramData+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Lst>
  <p:sldSz type="screen4x3" cy="6858000" cx="9144000"/>
  <p:notesSz cx="6858000" cy="9144000"/>
  <p:defaultText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clrMru>
    <a:srgbClr val="F0F0F0"/>
    <a:srgbClr val="D0FB47"/>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987" autoAdjust="0"/>
    <p:restoredTop sz="94660"/>
  </p:normalViewPr>
  <p:slideViewPr>
    <p:cSldViewPr snapToGrid="0">
      <p:cViewPr varScale="1">
        <p:scale>
          <a:sx n="82" d="100"/>
          <a:sy n="82" d="100"/>
        </p:scale>
        <p:origin x="1459" y="72"/>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tableStyles" Target="tableStyles.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svg"/><Relationship Id="rId3" Type="http://schemas.openxmlformats.org/officeDocument/2006/relationships/image" Target="../media/image10.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svg"/><Relationship Id="rId3" Type="http://schemas.openxmlformats.org/officeDocument/2006/relationships/image" Target="../media/image10.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CF21A3-FCBA-4680-A8B8-34013764121E}"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8059E4D-A06B-4E95-B293-DECD0097928B}">
      <dgm:prSet custT="1"/>
      <dgm:spPr/>
      <dgm:t>
        <a:bodyPr/>
        <a:lstStyle/>
        <a:p>
          <a:pPr>
            <a:lnSpc>
              <a:spcPct val="100000"/>
            </a:lnSpc>
          </a:pPr>
          <a:r>
            <a:rPr lang="en-IN" sz="1800" b="1" dirty="0"/>
            <a:t>Extending Knowledge and Enhancing Skills :-</a:t>
          </a:r>
          <a:endParaRPr lang="en-US" sz="1800" dirty="0"/>
        </a:p>
      </dgm:t>
    </dgm:pt>
    <dgm:pt modelId="{F5ED865F-424D-4081-A4FC-5E251DADE3F5}" type="parTrans" cxnId="{C5B52FDA-12AD-4C3B-A5AA-C4ABC85A4A01}">
      <dgm:prSet/>
      <dgm:spPr/>
      <dgm:t>
        <a:bodyPr/>
        <a:lstStyle/>
        <a:p>
          <a:endParaRPr lang="en-US"/>
        </a:p>
      </dgm:t>
    </dgm:pt>
    <dgm:pt modelId="{09BC37C1-771C-47DE-AF81-2584D09CAE30}" type="sibTrans" cxnId="{C5B52FDA-12AD-4C3B-A5AA-C4ABC85A4A01}">
      <dgm:prSet/>
      <dgm:spPr/>
      <dgm:t>
        <a:bodyPr/>
        <a:lstStyle/>
        <a:p>
          <a:pPr>
            <a:lnSpc>
              <a:spcPct val="100000"/>
            </a:lnSpc>
          </a:pPr>
          <a:endParaRPr lang="en-US"/>
        </a:p>
      </dgm:t>
    </dgm:pt>
    <dgm:pt modelId="{F6272D96-7C06-4A4C-ADDC-C42442B2BD73}">
      <dgm:prSet custT="1"/>
      <dgm:spPr/>
      <dgm:t>
        <a:bodyPr/>
        <a:lstStyle/>
        <a:p>
          <a:pPr>
            <a:lnSpc>
              <a:spcPct val="100000"/>
            </a:lnSpc>
          </a:pPr>
          <a:r>
            <a:rPr lang="en-IN" sz="1800" dirty="0">
              <a:solidFill>
                <a:srgbClr val="D0FB47"/>
              </a:solidFill>
              <a:effectLst>
                <a:outerShdw blurRad="38100" dist="38100" dir="2700000" algn="tl">
                  <a:srgbClr val="000000">
                    <a:alpha val="43137"/>
                  </a:srgbClr>
                </a:outerShdw>
              </a:effectLst>
            </a:rPr>
            <a:t>A Comprehensive Report on the Extension Lecture Seminar. This presentation aims to provide a detailed overview of the extension lecture seminar, its objectives, and outcomes. It will also highlight the importance of extending knowledge and enhancing skills in today&amp;amp;apos;s competitive world</a:t>
          </a:r>
          <a:r>
            <a:rPr lang="en-IN" sz="1200" dirty="0">
              <a:solidFill>
                <a:srgbClr val="D0FB47"/>
              </a:solidFill>
              <a:effectLst>
                <a:outerShdw blurRad="38100" dist="38100" dir="2700000" algn="tl">
                  <a:srgbClr val="000000">
                    <a:alpha val="43137"/>
                  </a:srgbClr>
                </a:outerShdw>
              </a:effectLst>
            </a:rPr>
            <a:t>.</a:t>
          </a:r>
          <a:endParaRPr lang="en-US" sz="1200" dirty="0">
            <a:solidFill>
              <a:srgbClr val="D0FB47"/>
            </a:solidFill>
            <a:effectLst>
              <a:outerShdw blurRad="38100" dist="38100" dir="2700000" algn="tl">
                <a:srgbClr val="000000">
                  <a:alpha val="43137"/>
                </a:srgbClr>
              </a:outerShdw>
            </a:effectLst>
          </a:endParaRPr>
        </a:p>
      </dgm:t>
    </dgm:pt>
    <dgm:pt modelId="{CA070C14-13E8-4EF5-ABBB-E3A62CB5034E}" type="parTrans" cxnId="{2604A23E-5CA2-4F11-ABEF-3A3121EB81F3}">
      <dgm:prSet/>
      <dgm:spPr/>
      <dgm:t>
        <a:bodyPr/>
        <a:lstStyle/>
        <a:p>
          <a:endParaRPr lang="en-US"/>
        </a:p>
      </dgm:t>
    </dgm:pt>
    <dgm:pt modelId="{01CD5B82-1815-4CE4-8EF3-5B6D75FA2660}" type="sibTrans" cxnId="{2604A23E-5CA2-4F11-ABEF-3A3121EB81F3}">
      <dgm:prSet/>
      <dgm:spPr/>
      <dgm:t>
        <a:bodyPr/>
        <a:lstStyle/>
        <a:p>
          <a:endParaRPr lang="en-US"/>
        </a:p>
      </dgm:t>
    </dgm:pt>
    <dgm:pt modelId="{85D9C5B3-1B21-48E6-A335-8ABC84433FD4}" type="pres">
      <dgm:prSet presAssocID="{12CF21A3-FCBA-4680-A8B8-34013764121E}" presName="root" presStyleCnt="0">
        <dgm:presLayoutVars>
          <dgm:dir/>
          <dgm:resizeHandles val="exact"/>
        </dgm:presLayoutVars>
      </dgm:prSet>
      <dgm:spPr/>
    </dgm:pt>
    <dgm:pt modelId="{4EA99B0D-C5F6-4A8A-AA2A-66F4387F4C6E}" type="pres">
      <dgm:prSet presAssocID="{12CF21A3-FCBA-4680-A8B8-34013764121E}" presName="container" presStyleCnt="0">
        <dgm:presLayoutVars>
          <dgm:dir/>
          <dgm:resizeHandles val="exact"/>
        </dgm:presLayoutVars>
      </dgm:prSet>
      <dgm:spPr/>
    </dgm:pt>
    <dgm:pt modelId="{776B14F7-9FC0-4E49-AC3F-765C6F21ECEA}" type="pres">
      <dgm:prSet presAssocID="{38059E4D-A06B-4E95-B293-DECD0097928B}" presName="compNode" presStyleCnt="0"/>
      <dgm:spPr/>
    </dgm:pt>
    <dgm:pt modelId="{00D76D02-8483-431E-A664-71CDF536C3DB}" type="pres">
      <dgm:prSet presAssocID="{38059E4D-A06B-4E95-B293-DECD0097928B}" presName="iconBgRect" presStyleLbl="bgShp" presStyleIdx="0" presStyleCnt="2" custLinFactY="-16854" custLinFactNeighborX="-14817" custLinFactNeighborY="-100000"/>
      <dgm:spPr/>
    </dgm:pt>
    <dgm:pt modelId="{0ABFE041-4E8A-43BD-8CEB-13A4A9FA3533}" type="pres">
      <dgm:prSet presAssocID="{38059E4D-A06B-4E95-B293-DECD0097928B}" presName="iconRect" presStyleLbl="node1" presStyleIdx="0" presStyleCnt="2" custLinFactY="-99231" custLinFactNeighborX="-25547"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a:ext>
      </dgm:extLst>
    </dgm:pt>
    <dgm:pt modelId="{F6E6C90E-E37D-4448-8DB0-C49B6FE22738}" type="pres">
      <dgm:prSet presAssocID="{38059E4D-A06B-4E95-B293-DECD0097928B}" presName="spaceRect" presStyleCnt="0"/>
      <dgm:spPr/>
    </dgm:pt>
    <dgm:pt modelId="{90017D21-9D31-454E-A5CE-2015AECFE382}" type="pres">
      <dgm:prSet presAssocID="{38059E4D-A06B-4E95-B293-DECD0097928B}" presName="textRect" presStyleLbl="revTx" presStyleIdx="0" presStyleCnt="2" custScaleX="120698" custLinFactY="-19136" custLinFactNeighborX="5578" custLinFactNeighborY="-100000">
        <dgm:presLayoutVars>
          <dgm:chMax val="1"/>
          <dgm:chPref val="1"/>
        </dgm:presLayoutVars>
      </dgm:prSet>
      <dgm:spPr/>
    </dgm:pt>
    <dgm:pt modelId="{AB6B6BE8-05C4-41F3-B6F7-3DF5C26D67B0}" type="pres">
      <dgm:prSet presAssocID="{09BC37C1-771C-47DE-AF81-2584D09CAE30}" presName="sibTrans" presStyleLbl="sibTrans2D1" presStyleIdx="0" presStyleCnt="0"/>
      <dgm:spPr/>
    </dgm:pt>
    <dgm:pt modelId="{4BEFCA13-6450-470F-9A58-F5AB73A82C29}" type="pres">
      <dgm:prSet presAssocID="{F6272D96-7C06-4A4C-ADDC-C42442B2BD73}" presName="compNode" presStyleCnt="0"/>
      <dgm:spPr/>
    </dgm:pt>
    <dgm:pt modelId="{7B107A2E-6D43-4E5E-B6EC-7AEBCFD67B3E}" type="pres">
      <dgm:prSet presAssocID="{F6272D96-7C06-4A4C-ADDC-C42442B2BD73}" presName="iconBgRect" presStyleLbl="bgShp" presStyleIdx="1" presStyleCnt="2" custScaleX="108071" custScaleY="110104" custLinFactNeighborX="-17439" custLinFactNeighborY="-80998"/>
      <dgm:spPr/>
    </dgm:pt>
    <dgm:pt modelId="{F2B7ADA6-8F5B-4625-B52B-51C50BD9CE25}" type="pres">
      <dgm:prSet presAssocID="{F6272D96-7C06-4A4C-ADDC-C42442B2BD73}" presName="iconRect" presStyleLbl="node1" presStyleIdx="1" presStyleCnt="2" custScaleX="131945" custLinFactY="-44811" custLinFactNeighborX="-28908"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F8487F4-B686-4AD2-9CA5-5817287756AC}" type="pres">
      <dgm:prSet presAssocID="{F6272D96-7C06-4A4C-ADDC-C42442B2BD73}" presName="spaceRect" presStyleCnt="0"/>
      <dgm:spPr/>
    </dgm:pt>
    <dgm:pt modelId="{1B60A06A-8B2A-403C-BB2F-EDE78E0001C3}" type="pres">
      <dgm:prSet presAssocID="{F6272D96-7C06-4A4C-ADDC-C42442B2BD73}" presName="textRect" presStyleLbl="revTx" presStyleIdx="1" presStyleCnt="2" custLinFactNeighborX="-5047" custLinFactNeighborY="-11128">
        <dgm:presLayoutVars>
          <dgm:chMax val="1"/>
          <dgm:chPref val="1"/>
        </dgm:presLayoutVars>
      </dgm:prSet>
      <dgm:spPr/>
    </dgm:pt>
  </dgm:ptLst>
  <dgm:cxnLst>
    <dgm:cxn modelId="{E1E5AA24-565D-422E-849E-5423AE45AB13}" type="presOf" srcId="{12CF21A3-FCBA-4680-A8B8-34013764121E}" destId="{85D9C5B3-1B21-48E6-A335-8ABC84433FD4}" srcOrd="0" destOrd="0" presId="urn:microsoft.com/office/officeart/2018/2/layout/IconCircleList"/>
    <dgm:cxn modelId="{4A417732-B72B-4DC2-AEE5-4890C79573F0}" type="presOf" srcId="{F6272D96-7C06-4A4C-ADDC-C42442B2BD73}" destId="{1B60A06A-8B2A-403C-BB2F-EDE78E0001C3}" srcOrd="0" destOrd="0" presId="urn:microsoft.com/office/officeart/2018/2/layout/IconCircleList"/>
    <dgm:cxn modelId="{2604A23E-5CA2-4F11-ABEF-3A3121EB81F3}" srcId="{12CF21A3-FCBA-4680-A8B8-34013764121E}" destId="{F6272D96-7C06-4A4C-ADDC-C42442B2BD73}" srcOrd="1" destOrd="0" parTransId="{CA070C14-13E8-4EF5-ABBB-E3A62CB5034E}" sibTransId="{01CD5B82-1815-4CE4-8EF3-5B6D75FA2660}"/>
    <dgm:cxn modelId="{3DEC2FB6-2F8A-41B6-91E0-3A065C757D01}" type="presOf" srcId="{09BC37C1-771C-47DE-AF81-2584D09CAE30}" destId="{AB6B6BE8-05C4-41F3-B6F7-3DF5C26D67B0}" srcOrd="0" destOrd="0" presId="urn:microsoft.com/office/officeart/2018/2/layout/IconCircleList"/>
    <dgm:cxn modelId="{DB9E54C0-4381-452C-BB4B-98AF7EBE7D0D}" type="presOf" srcId="{38059E4D-A06B-4E95-B293-DECD0097928B}" destId="{90017D21-9D31-454E-A5CE-2015AECFE382}" srcOrd="0" destOrd="0" presId="urn:microsoft.com/office/officeart/2018/2/layout/IconCircleList"/>
    <dgm:cxn modelId="{C5B52FDA-12AD-4C3B-A5AA-C4ABC85A4A01}" srcId="{12CF21A3-FCBA-4680-A8B8-34013764121E}" destId="{38059E4D-A06B-4E95-B293-DECD0097928B}" srcOrd="0" destOrd="0" parTransId="{F5ED865F-424D-4081-A4FC-5E251DADE3F5}" sibTransId="{09BC37C1-771C-47DE-AF81-2584D09CAE30}"/>
    <dgm:cxn modelId="{E1C1D9F1-20ED-47E7-96C0-023548AB3768}" type="presParOf" srcId="{85D9C5B3-1B21-48E6-A335-8ABC84433FD4}" destId="{4EA99B0D-C5F6-4A8A-AA2A-66F4387F4C6E}" srcOrd="0" destOrd="0" presId="urn:microsoft.com/office/officeart/2018/2/layout/IconCircleList"/>
    <dgm:cxn modelId="{039DF3EB-1CC0-4B6D-9443-D7E3F8E1D825}" type="presParOf" srcId="{4EA99B0D-C5F6-4A8A-AA2A-66F4387F4C6E}" destId="{776B14F7-9FC0-4E49-AC3F-765C6F21ECEA}" srcOrd="0" destOrd="0" presId="urn:microsoft.com/office/officeart/2018/2/layout/IconCircleList"/>
    <dgm:cxn modelId="{521ED92C-ED28-45D8-99AC-1B5192E6EB86}" type="presParOf" srcId="{776B14F7-9FC0-4E49-AC3F-765C6F21ECEA}" destId="{00D76D02-8483-431E-A664-71CDF536C3DB}" srcOrd="0" destOrd="0" presId="urn:microsoft.com/office/officeart/2018/2/layout/IconCircleList"/>
    <dgm:cxn modelId="{C0E5679C-2AA3-4CAC-B99A-DD99D54FBF4E}" type="presParOf" srcId="{776B14F7-9FC0-4E49-AC3F-765C6F21ECEA}" destId="{0ABFE041-4E8A-43BD-8CEB-13A4A9FA3533}" srcOrd="1" destOrd="0" presId="urn:microsoft.com/office/officeart/2018/2/layout/IconCircleList"/>
    <dgm:cxn modelId="{2CD4E6AA-0538-4989-B156-5AF9259E9136}" type="presParOf" srcId="{776B14F7-9FC0-4E49-AC3F-765C6F21ECEA}" destId="{F6E6C90E-E37D-4448-8DB0-C49B6FE22738}" srcOrd="2" destOrd="0" presId="urn:microsoft.com/office/officeart/2018/2/layout/IconCircleList"/>
    <dgm:cxn modelId="{8002802F-DF8F-4B24-A431-1C9E9919A5BF}" type="presParOf" srcId="{776B14F7-9FC0-4E49-AC3F-765C6F21ECEA}" destId="{90017D21-9D31-454E-A5CE-2015AECFE382}" srcOrd="3" destOrd="0" presId="urn:microsoft.com/office/officeart/2018/2/layout/IconCircleList"/>
    <dgm:cxn modelId="{EBA0D324-E1B8-44A2-8196-869458C23DD1}" type="presParOf" srcId="{4EA99B0D-C5F6-4A8A-AA2A-66F4387F4C6E}" destId="{AB6B6BE8-05C4-41F3-B6F7-3DF5C26D67B0}" srcOrd="1" destOrd="0" presId="urn:microsoft.com/office/officeart/2018/2/layout/IconCircleList"/>
    <dgm:cxn modelId="{3071CD0D-5141-427E-B18B-07D9456A07B3}" type="presParOf" srcId="{4EA99B0D-C5F6-4A8A-AA2A-66F4387F4C6E}" destId="{4BEFCA13-6450-470F-9A58-F5AB73A82C29}" srcOrd="2" destOrd="0" presId="urn:microsoft.com/office/officeart/2018/2/layout/IconCircleList"/>
    <dgm:cxn modelId="{171104DA-4CE1-4B30-8D82-237D4961602A}" type="presParOf" srcId="{4BEFCA13-6450-470F-9A58-F5AB73A82C29}" destId="{7B107A2E-6D43-4E5E-B6EC-7AEBCFD67B3E}" srcOrd="0" destOrd="0" presId="urn:microsoft.com/office/officeart/2018/2/layout/IconCircleList"/>
    <dgm:cxn modelId="{7298E828-E480-4590-A0DF-EB67446BA0C0}" type="presParOf" srcId="{4BEFCA13-6450-470F-9A58-F5AB73A82C29}" destId="{F2B7ADA6-8F5B-4625-B52B-51C50BD9CE25}" srcOrd="1" destOrd="0" presId="urn:microsoft.com/office/officeart/2018/2/layout/IconCircleList"/>
    <dgm:cxn modelId="{9B160A4A-C736-4E0E-94C9-2A3C98B8B8CC}" type="presParOf" srcId="{4BEFCA13-6450-470F-9A58-F5AB73A82C29}" destId="{2F8487F4-B686-4AD2-9CA5-5817287756AC}" srcOrd="2" destOrd="0" presId="urn:microsoft.com/office/officeart/2018/2/layout/IconCircleList"/>
    <dgm:cxn modelId="{68D136F9-B6C9-4224-BDBD-5E65BC8EBEAD}" type="presParOf" srcId="{4BEFCA13-6450-470F-9A58-F5AB73A82C29}" destId="{1B60A06A-8B2A-403C-BB2F-EDE78E0001C3}" srcOrd="3" destOrd="0" presId="urn:microsoft.com/office/officeart/2018/2/layout/IconCircleList"/>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76D02-8483-431E-A664-71CDF536C3DB}">
      <dsp:nvSpPr>
        <dsp:cNvPr id="0" name=""/>
        <dsp:cNvSpPr/>
      </dsp:nvSpPr>
      <dsp:spPr>
        <a:xfrm>
          <a:off x="605495" y="785405"/>
          <a:ext cx="984346" cy="9843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BFE041-4E8A-43BD-8CEB-13A4A9FA3533}">
      <dsp:nvSpPr>
        <dsp:cNvPr id="0" name=""/>
        <dsp:cNvSpPr/>
      </dsp:nvSpPr>
      <dsp:spPr>
        <a:xfrm>
          <a:off x="812205" y="1004914"/>
          <a:ext cx="570920" cy="5709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017D21-9D31-454E-A5CE-2015AECFE382}">
      <dsp:nvSpPr>
        <dsp:cNvPr id="0" name=""/>
        <dsp:cNvSpPr/>
      </dsp:nvSpPr>
      <dsp:spPr>
        <a:xfrm>
          <a:off x="1835924" y="762942"/>
          <a:ext cx="2800488" cy="984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IN" sz="1800" b="1" kern="1200" dirty="0"/>
            <a:t>Extending Knowledge and Enhancing Skills :-</a:t>
          </a:r>
          <a:endParaRPr lang="en-US" sz="1800" kern="1200" dirty="0"/>
        </a:p>
      </dsp:txBody>
      <dsp:txXfrm>
        <a:off x="1835924" y="762942"/>
        <a:ext cx="2800488" cy="984346"/>
      </dsp:txXfrm>
    </dsp:sp>
    <dsp:sp modelId="{7B107A2E-6D43-4E5E-B6EC-7AEBCFD67B3E}">
      <dsp:nvSpPr>
        <dsp:cNvPr id="0" name=""/>
        <dsp:cNvSpPr/>
      </dsp:nvSpPr>
      <dsp:spPr>
        <a:xfrm>
          <a:off x="579685" y="2556049"/>
          <a:ext cx="1063792" cy="10838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B7ADA6-8F5B-4625-B52B-51C50BD9CE25}">
      <dsp:nvSpPr>
        <dsp:cNvPr id="0" name=""/>
        <dsp:cNvSpPr/>
      </dsp:nvSpPr>
      <dsp:spPr>
        <a:xfrm>
          <a:off x="741549" y="2783036"/>
          <a:ext cx="753301" cy="5709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60A06A-8B2A-403C-BB2F-EDE78E0001C3}">
      <dsp:nvSpPr>
        <dsp:cNvPr id="0" name=""/>
        <dsp:cNvSpPr/>
      </dsp:nvSpPr>
      <dsp:spPr>
        <a:xfrm>
          <a:off x="1869243" y="3293541"/>
          <a:ext cx="2320244" cy="984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IN" sz="1800" kern="1200" dirty="0">
              <a:solidFill>
                <a:srgbClr val="D0FB47"/>
              </a:solidFill>
              <a:effectLst>
                <a:outerShdw blurRad="38100" dist="38100" dir="2700000" algn="tl">
                  <a:srgbClr val="000000">
                    <a:alpha val="43137"/>
                  </a:srgbClr>
                </a:outerShdw>
              </a:effectLst>
            </a:rPr>
            <a:t>A Comprehensive Report on the Extension Lecture Seminar. This presentation aims to provide a detailed overview of the extension lecture seminar, its objectives, and outcomes. It will also highlight the importance of extending knowledge and enhancing skills in today's competitive world</a:t>
          </a:r>
          <a:r>
            <a:rPr lang="en-IN" sz="1200" kern="1200" dirty="0">
              <a:solidFill>
                <a:srgbClr val="D0FB47"/>
              </a:solidFill>
              <a:effectLst>
                <a:outerShdw blurRad="38100" dist="38100" dir="2700000" algn="tl">
                  <a:srgbClr val="000000">
                    <a:alpha val="43137"/>
                  </a:srgbClr>
                </a:outerShdw>
              </a:effectLst>
            </a:rPr>
            <a:t>.</a:t>
          </a:r>
          <a:endParaRPr lang="en-US" sz="1200" kern="1200" dirty="0">
            <a:solidFill>
              <a:srgbClr val="D0FB47"/>
            </a:solidFill>
            <a:effectLst>
              <a:outerShdw blurRad="38100" dist="38100" dir="2700000" algn="tl">
                <a:srgbClr val="000000">
                  <a:alpha val="43137"/>
                </a:srgbClr>
              </a:outerShdw>
            </a:effectLst>
          </a:endParaRPr>
        </a:p>
      </dsp:txBody>
      <dsp:txXfrm>
        <a:off x="1869243" y="3293541"/>
        <a:ext cx="2320244" cy="98434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59" name=""/>
        <p:cNvGrpSpPr/>
        <p:nvPr/>
      </p:nvGrpSpPr>
      <p:grpSpPr>
        <a:xfrm>
          <a:off x="0" y="0"/>
          <a:ext cx="0" cy="0"/>
          <a:chOff x="0" y="0"/>
          <a:chExt cx="0" cy="0"/>
        </a:xfrm>
      </p:grpSpPr>
      <p:sp>
        <p:nvSpPr>
          <p:cNvPr id="1048698"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99"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00"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01"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02"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03"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38" name=""/>
        <p:cNvGrpSpPr/>
        <p:nvPr/>
      </p:nvGrpSpPr>
      <p:grpSpPr>
        <a:xfrm>
          <a:off x="0" y="0"/>
          <a:ext cx="0" cy="0"/>
          <a:chOff x="0" y="0"/>
          <a:chExt cx="0" cy="0"/>
        </a:xfrm>
      </p:grpSpPr>
      <p:pic>
        <p:nvPicPr>
          <p:cNvPr id="2097159" name="Picture 10" descr="Celestia-R1---OverlayTitleSD.png"/>
          <p:cNvPicPr>
            <a:picLocks noChangeAspect="1"/>
          </p:cNvPicPr>
          <p:nvPr/>
        </p:nvPicPr>
        <p:blipFill>
          <a:blip xmlns:r="http://schemas.openxmlformats.org/officeDocument/2006/relationships" r:embed="rId1"/>
          <a:stretch>
            <a:fillRect/>
          </a:stretch>
        </p:blipFill>
        <p:spPr>
          <a:xfrm>
            <a:off x="0" y="0"/>
            <a:ext cx="7397750" cy="6858000"/>
          </a:xfrm>
          <a:prstGeom prst="rect"/>
        </p:spPr>
      </p:pic>
      <p:sp>
        <p:nvSpPr>
          <p:cNvPr id="1048598"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dirty="0" lang="en-US"/>
          </a:p>
        </p:txBody>
      </p:sp>
      <p:sp>
        <p:nvSpPr>
          <p:cNvPr id="1048599" name="Subtitle 2"/>
          <p:cNvSpPr>
            <a:spLocks noGrp="1"/>
          </p:cNvSpPr>
          <p:nvPr>
            <p:ph type="subTitle" idx="1"/>
          </p:nvPr>
        </p:nvSpPr>
        <p:spPr>
          <a:xfrm>
            <a:off x="2743973" y="4385733"/>
            <a:ext cx="5714228" cy="1405467"/>
          </a:xfrm>
        </p:spPr>
        <p:txBody>
          <a:bodyPr anchor="t">
            <a:normAutofit/>
          </a:bodyPr>
          <a:lstStyle>
            <a:lvl1pPr algn="r" indent="0" marL="0">
              <a:buNone/>
              <a:defRPr cap="all" sz="1800">
                <a:solidFill>
                  <a:schemeClr val="tx1"/>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a:t>Click to edit Master subtitle style</a:t>
            </a:r>
            <a:endParaRPr dirty="0" lang="en-US"/>
          </a:p>
        </p:txBody>
      </p:sp>
      <p:sp>
        <p:nvSpPr>
          <p:cNvPr id="1048600" name="Date Placeholder 3"/>
          <p:cNvSpPr>
            <a:spLocks noGrp="1"/>
          </p:cNvSpPr>
          <p:nvPr>
            <p:ph type="dt" sz="half" idx="10"/>
          </p:nvPr>
        </p:nvSpPr>
        <p:spPr>
          <a:xfrm>
            <a:off x="6752311" y="5870576"/>
            <a:ext cx="1212173" cy="377825"/>
          </a:xfrm>
        </p:spPr>
        <p:txBody>
          <a:bodyPr/>
          <a:p>
            <a:fld id="{70BC1078-46ED-40F9-8930-935BAD7C2B02}" type="datetimeFigureOut">
              <a:rPr altLang="en-US" lang="zh-CN" smtClean="0"/>
              <a:t>2023/10/19</a:t>
            </a:fld>
            <a:endParaRPr altLang="en-US" lang="zh-CN"/>
          </a:p>
        </p:txBody>
      </p:sp>
      <p:sp>
        <p:nvSpPr>
          <p:cNvPr id="1048601" name="Footer Placeholder 4"/>
          <p:cNvSpPr>
            <a:spLocks noGrp="1"/>
          </p:cNvSpPr>
          <p:nvPr>
            <p:ph type="ftr" sz="quarter" idx="11"/>
          </p:nvPr>
        </p:nvSpPr>
        <p:spPr>
          <a:xfrm>
            <a:off x="2743973" y="5870576"/>
            <a:ext cx="3932137" cy="377825"/>
          </a:xfrm>
        </p:spPr>
        <p:txBody>
          <a:bodyPr/>
          <a:p>
            <a:endParaRPr altLang="en-US" lang="zh-CN"/>
          </a:p>
        </p:txBody>
      </p:sp>
      <p:sp>
        <p:nvSpPr>
          <p:cNvPr id="1048602" name="Slide Number Placeholder 5"/>
          <p:cNvSpPr>
            <a:spLocks noGrp="1"/>
          </p:cNvSpPr>
          <p:nvPr>
            <p:ph type="sldNum" sz="quarter" idx="12"/>
          </p:nvPr>
        </p:nvSpPr>
        <p:spPr>
          <a:xfrm>
            <a:off x="8040685" y="5870576"/>
            <a:ext cx="417516" cy="377825"/>
          </a:xfrm>
        </p:spPr>
        <p:txBody>
          <a:bodyPr/>
          <a:p>
            <a:fld id="{D5B52ADC-5BFA-4FBD-BEE2-16096B7F4166}" type="slidenum">
              <a:rPr altLang="en-US" lang="zh-CN" smtClean="0"/>
              <a:t>‹#›</a:t>
            </a:fld>
            <a:endParaRPr altLang="en-US"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54" name=""/>
        <p:cNvGrpSpPr/>
        <p:nvPr/>
      </p:nvGrpSpPr>
      <p:grpSpPr>
        <a:xfrm>
          <a:off x="0" y="0"/>
          <a:ext cx="0" cy="0"/>
          <a:chOff x="0" y="0"/>
          <a:chExt cx="0" cy="0"/>
        </a:xfrm>
      </p:grpSpPr>
      <p:pic>
        <p:nvPicPr>
          <p:cNvPr id="2097174" name="Picture 9" descr="Celestia-R1---OverlayContentSD.png"/>
          <p:cNvPicPr>
            <a:picLocks noChangeAspect="1"/>
          </p:cNvPicPr>
          <p:nvPr/>
        </p:nvPicPr>
        <p:blipFill>
          <a:blip xmlns:r="http://schemas.openxmlformats.org/officeDocument/2006/relationships" r:embed="rId1"/>
          <a:stretch>
            <a:fillRect/>
          </a:stretch>
        </p:blipFill>
        <p:spPr>
          <a:xfrm>
            <a:off x="13956" y="0"/>
            <a:ext cx="9118600" cy="6858000"/>
          </a:xfrm>
          <a:prstGeom prst="rect"/>
        </p:spPr>
      </p:pic>
      <p:sp>
        <p:nvSpPr>
          <p:cNvPr id="1048667" name="Title 1"/>
          <p:cNvSpPr>
            <a:spLocks noGrp="1"/>
          </p:cNvSpPr>
          <p:nvPr>
            <p:ph type="title"/>
          </p:nvPr>
        </p:nvSpPr>
        <p:spPr>
          <a:xfrm>
            <a:off x="457201" y="4732865"/>
            <a:ext cx="7772400" cy="566738"/>
          </a:xfrm>
        </p:spPr>
        <p:txBody>
          <a:bodyPr anchor="b">
            <a:normAutofit/>
          </a:bodyPr>
          <a:lstStyle>
            <a:lvl1pPr algn="l">
              <a:defRPr b="0" sz="2000"/>
            </a:lvl1pPr>
          </a:lstStyle>
          <a:p>
            <a:r>
              <a:rPr lang="en-US"/>
              <a:t>Click to edit Master title style</a:t>
            </a:r>
            <a:endParaRPr dirty="0" lang="en-US"/>
          </a:p>
        </p:txBody>
      </p:sp>
      <p:sp>
        <p:nvSpPr>
          <p:cNvPr id="1048668" name="Picture Placeholder 2"/>
          <p:cNvSpPr>
            <a:spLocks noChangeAspect="1" noGrp="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gradFill>
            <a:miter lim="800000"/>
          </a:ln>
          <a:effectLst>
            <a:outerShdw algn="tl" blurRad="254000" rotWithShape="0">
              <a:srgbClr val="000000">
                <a:alpha val="43000"/>
              </a:srgbClr>
            </a:outerShdw>
          </a:effectLst>
        </p:spPr>
        <p:txBody>
          <a:bodyPr anchor="t" bIns="45720" lIns="91440" rIns="91440" rtlCol="0" tIns="45720" vert="horz">
            <a:normAutofit/>
          </a:bodyPr>
          <a:lstStyle>
            <a:lvl1pPr>
              <a:defRPr sz="1600" lang="en-US"/>
            </a:lvl1pPr>
          </a:lstStyle>
          <a:p>
            <a:pPr algn="ctr" indent="0" lvl="0" marL="0">
              <a:buNone/>
            </a:pPr>
            <a:r>
              <a:rPr lang="en-US"/>
              <a:t>Click icon to add picture</a:t>
            </a:r>
            <a:endParaRPr dirty="0" lang="en-US"/>
          </a:p>
        </p:txBody>
      </p:sp>
      <p:sp>
        <p:nvSpPr>
          <p:cNvPr id="1048669" name="Text Placeholder 3"/>
          <p:cNvSpPr>
            <a:spLocks noGrp="1"/>
          </p:cNvSpPr>
          <p:nvPr>
            <p:ph type="body" sz="half" idx="2"/>
          </p:nvPr>
        </p:nvSpPr>
        <p:spPr>
          <a:xfrm>
            <a:off x="457201" y="5299603"/>
            <a:ext cx="7772400" cy="493712"/>
          </a:xfrm>
        </p:spPr>
        <p:txBody>
          <a:bodyPr>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670" name="Date Placeholder 4"/>
          <p:cNvSpPr>
            <a:spLocks noGrp="1"/>
          </p:cNvSpPr>
          <p:nvPr>
            <p:ph type="dt" sz="half" idx="10"/>
          </p:nvPr>
        </p:nvSpPr>
        <p:spPr/>
        <p:txBody>
          <a:bodyPr/>
          <a:p>
            <a:fld id="{70BC1078-46ED-40F9-8930-935BAD7C2B02}" type="datetimeFigureOut">
              <a:rPr altLang="en-US" lang="zh-CN" smtClean="0"/>
              <a:t>2023/10/19</a:t>
            </a:fld>
            <a:endParaRPr altLang="en-US" lang="zh-CN"/>
          </a:p>
        </p:txBody>
      </p:sp>
      <p:sp>
        <p:nvSpPr>
          <p:cNvPr id="1048671" name="Footer Placeholder 5"/>
          <p:cNvSpPr>
            <a:spLocks noGrp="1"/>
          </p:cNvSpPr>
          <p:nvPr>
            <p:ph type="ftr" sz="quarter" idx="11"/>
          </p:nvPr>
        </p:nvSpPr>
        <p:spPr/>
        <p:txBody>
          <a:bodyPr/>
          <a:p>
            <a:endParaRPr altLang="en-US" lang="zh-CN"/>
          </a:p>
        </p:txBody>
      </p:sp>
      <p:sp>
        <p:nvSpPr>
          <p:cNvPr id="1048672" name="Slide Number Placeholder 6"/>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47" name=""/>
        <p:cNvGrpSpPr/>
        <p:nvPr/>
      </p:nvGrpSpPr>
      <p:grpSpPr>
        <a:xfrm>
          <a:off x="0" y="0"/>
          <a:ext cx="0" cy="0"/>
          <a:chOff x="0" y="0"/>
          <a:chExt cx="0" cy="0"/>
        </a:xfrm>
      </p:grpSpPr>
      <p:pic>
        <p:nvPicPr>
          <p:cNvPr id="2097167" name="Picture 6" descr="Celestia-R1---OverlayContentSD.png"/>
          <p:cNvPicPr>
            <a:picLocks noChangeAspect="1"/>
          </p:cNvPicPr>
          <p:nvPr/>
        </p:nvPicPr>
        <p:blipFill>
          <a:blip xmlns:r="http://schemas.openxmlformats.org/officeDocument/2006/relationships" r:embed="rId1"/>
          <a:stretch>
            <a:fillRect/>
          </a:stretch>
        </p:blipFill>
        <p:spPr>
          <a:xfrm>
            <a:off x="13956" y="0"/>
            <a:ext cx="9118600" cy="6858000"/>
          </a:xfrm>
          <a:prstGeom prst="rect"/>
        </p:spPr>
      </p:pic>
      <p:sp>
        <p:nvSpPr>
          <p:cNvPr id="1048625" name="Title 1"/>
          <p:cNvSpPr>
            <a:spLocks noGrp="1"/>
          </p:cNvSpPr>
          <p:nvPr>
            <p:ph type="title"/>
          </p:nvPr>
        </p:nvSpPr>
        <p:spPr>
          <a:xfrm>
            <a:off x="457203" y="609602"/>
            <a:ext cx="7772399" cy="3124199"/>
          </a:xfrm>
        </p:spPr>
        <p:txBody>
          <a:bodyPr anchor="ctr">
            <a:normAutofit/>
          </a:bodyPr>
          <a:lstStyle>
            <a:lvl1pPr algn="l">
              <a:defRPr b="0" cap="none" sz="3200"/>
            </a:lvl1pPr>
          </a:lstStyle>
          <a:p>
            <a:r>
              <a:rPr lang="en-US"/>
              <a:t>Click to edit Master title style</a:t>
            </a:r>
            <a:endParaRPr dirty="0" lang="en-US"/>
          </a:p>
        </p:txBody>
      </p:sp>
      <p:sp>
        <p:nvSpPr>
          <p:cNvPr id="1048626" name="Text Placeholder 2"/>
          <p:cNvSpPr>
            <a:spLocks noGrp="1"/>
          </p:cNvSpPr>
          <p:nvPr>
            <p:ph type="body" idx="1"/>
          </p:nvPr>
        </p:nvSpPr>
        <p:spPr>
          <a:xfrm>
            <a:off x="457202" y="4343400"/>
            <a:ext cx="7772399" cy="1447800"/>
          </a:xfrm>
        </p:spPr>
        <p:txBody>
          <a:bodyPr anchor="ctr">
            <a:normAutofit/>
          </a:bodyPr>
          <a:lstStyle>
            <a:lvl1pPr algn="l" indent="0" marL="0">
              <a:buNone/>
              <a:defRPr sz="20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627" name="Date Placeholder 3"/>
          <p:cNvSpPr>
            <a:spLocks noGrp="1"/>
          </p:cNvSpPr>
          <p:nvPr>
            <p:ph type="dt" sz="half" idx="10"/>
          </p:nvPr>
        </p:nvSpPr>
        <p:spPr/>
        <p:txBody>
          <a:bodyPr/>
          <a:p>
            <a:fld id="{70BC1078-46ED-40F9-8930-935BAD7C2B02}" type="datetimeFigureOut">
              <a:rPr altLang="en-US" lang="zh-CN" smtClean="0"/>
              <a:t>2023/10/19</a:t>
            </a:fld>
            <a:endParaRPr altLang="en-US" lang="zh-CN"/>
          </a:p>
        </p:txBody>
      </p:sp>
      <p:sp>
        <p:nvSpPr>
          <p:cNvPr id="1048628" name="Footer Placeholder 4"/>
          <p:cNvSpPr>
            <a:spLocks noGrp="1"/>
          </p:cNvSpPr>
          <p:nvPr>
            <p:ph type="ftr" sz="quarter" idx="11"/>
          </p:nvPr>
        </p:nvSpPr>
        <p:spPr/>
        <p:txBody>
          <a:bodyPr/>
          <a:p>
            <a:endParaRPr altLang="en-US" lang="zh-CN"/>
          </a:p>
        </p:txBody>
      </p:sp>
      <p:sp>
        <p:nvSpPr>
          <p:cNvPr id="1048629"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52" name=""/>
        <p:cNvGrpSpPr/>
        <p:nvPr/>
      </p:nvGrpSpPr>
      <p:grpSpPr>
        <a:xfrm>
          <a:off x="0" y="0"/>
          <a:ext cx="0" cy="0"/>
          <a:chOff x="0" y="0"/>
          <a:chExt cx="0" cy="0"/>
        </a:xfrm>
      </p:grpSpPr>
      <p:pic>
        <p:nvPicPr>
          <p:cNvPr id="2097172" name="Picture 16" descr="Celestia-R1---OverlayContentSD.png"/>
          <p:cNvPicPr>
            <a:picLocks noChangeAspect="1"/>
          </p:cNvPicPr>
          <p:nvPr/>
        </p:nvPicPr>
        <p:blipFill>
          <a:blip xmlns:r="http://schemas.openxmlformats.org/officeDocument/2006/relationships" r:embed="rId1"/>
          <a:stretch>
            <a:fillRect/>
          </a:stretch>
        </p:blipFill>
        <p:spPr>
          <a:xfrm>
            <a:off x="13956" y="0"/>
            <a:ext cx="9118600" cy="6858000"/>
          </a:xfrm>
          <a:prstGeom prst="rect"/>
        </p:spPr>
      </p:pic>
      <p:sp>
        <p:nvSpPr>
          <p:cNvPr id="1048654" name="TextBox 13"/>
          <p:cNvSpPr txBox="1"/>
          <p:nvPr/>
        </p:nvSpPr>
        <p:spPr>
          <a:xfrm>
            <a:off x="421796" y="718114"/>
            <a:ext cx="457319" cy="584776"/>
          </a:xfrm>
          <a:prstGeom prst="rect"/>
        </p:spPr>
        <p:txBody>
          <a:bodyPr anchor="ctr" bIns="45720" lIns="91440" rIns="91440" rtlCol="0" tIns="45720" vert="horz">
            <a:noAutofit/>
          </a:bodyPr>
          <a:lstStyle>
            <a:lvl1pPr>
              <a:spcBef>
                <a:spcPct val="0"/>
              </a:spcBef>
              <a:buNone/>
              <a:defRPr b="0" cap="all" sz="3200">
                <a:ln w="3175" cmpd="sng">
                  <a:noFill/>
                </a:ln>
                <a:effectLst>
                  <a:glow rad="38100">
                    <a:schemeClr val="bg1">
                      <a:lumMod val="65000"/>
                      <a:lumOff val="35000"/>
                      <a:alpha val="40000"/>
                    </a:schemeClr>
                  </a:glow>
                  <a:outerShdw algn="tl" blurRad="28575" dir="14040000" dist="38100"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dirty="0" sz="8000" lang="en-US">
                <a:solidFill>
                  <a:schemeClr val="tx1"/>
                </a:solidFill>
                <a:effectLst/>
              </a:rPr>
              <a:t>“</a:t>
            </a:r>
          </a:p>
        </p:txBody>
      </p:sp>
      <p:sp>
        <p:nvSpPr>
          <p:cNvPr id="1048655" name="TextBox 14"/>
          <p:cNvSpPr txBox="1"/>
          <p:nvPr/>
        </p:nvSpPr>
        <p:spPr>
          <a:xfrm>
            <a:off x="7735800" y="2751671"/>
            <a:ext cx="457319" cy="584776"/>
          </a:xfrm>
          <a:prstGeom prst="rect"/>
        </p:spPr>
        <p:txBody>
          <a:bodyPr anchor="ctr" bIns="45720" lIns="91440" rIns="91440" rtlCol="0" tIns="45720" vert="horz">
            <a:noAutofit/>
          </a:bodyPr>
          <a:lstStyle>
            <a:lvl1pPr>
              <a:spcBef>
                <a:spcPct val="0"/>
              </a:spcBef>
              <a:buNone/>
              <a:defRPr b="0" cap="all" sz="3200">
                <a:ln w="3175" cmpd="sng">
                  <a:noFill/>
                </a:ln>
                <a:effectLst>
                  <a:glow rad="38100">
                    <a:schemeClr val="bg1">
                      <a:lumMod val="65000"/>
                      <a:lumOff val="35000"/>
                      <a:alpha val="40000"/>
                    </a:schemeClr>
                  </a:glow>
                  <a:outerShdw algn="tl" blurRad="28575" dir="14040000" dist="38100"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lvl="0"/>
            <a:r>
              <a:rPr dirty="0" sz="8000" lang="en-US">
                <a:solidFill>
                  <a:schemeClr val="tx1"/>
                </a:solidFill>
                <a:effectLst/>
              </a:rPr>
              <a:t>”</a:t>
            </a:r>
          </a:p>
        </p:txBody>
      </p:sp>
      <p:sp>
        <p:nvSpPr>
          <p:cNvPr id="1048656" name="Title 1"/>
          <p:cNvSpPr>
            <a:spLocks noGrp="1"/>
          </p:cNvSpPr>
          <p:nvPr>
            <p:ph type="title"/>
          </p:nvPr>
        </p:nvSpPr>
        <p:spPr>
          <a:xfrm>
            <a:off x="879115" y="609602"/>
            <a:ext cx="7091297" cy="2743199"/>
          </a:xfrm>
        </p:spPr>
        <p:txBody>
          <a:bodyPr anchor="ctr">
            <a:normAutofit/>
          </a:bodyPr>
          <a:lstStyle>
            <a:lvl1pPr algn="l">
              <a:defRPr b="0" cap="none" sz="3200">
                <a:solidFill>
                  <a:schemeClr val="tx1"/>
                </a:solidFill>
              </a:defRPr>
            </a:lvl1pPr>
          </a:lstStyle>
          <a:p>
            <a:r>
              <a:rPr lang="en-US"/>
              <a:t>Click to edit Master title style</a:t>
            </a:r>
            <a:endParaRPr dirty="0" lang="en-US"/>
          </a:p>
        </p:txBody>
      </p:sp>
      <p:sp>
        <p:nvSpPr>
          <p:cNvPr id="1048657" name="Text Placeholder 9"/>
          <p:cNvSpPr>
            <a:spLocks noGrp="1"/>
          </p:cNvSpPr>
          <p:nvPr>
            <p:ph type="body" sz="quarter" idx="13"/>
          </p:nvPr>
        </p:nvSpPr>
        <p:spPr>
          <a:xfrm>
            <a:off x="988671" y="3352800"/>
            <a:ext cx="6876133" cy="381000"/>
          </a:xfrm>
        </p:spPr>
        <p:txBody>
          <a:bodyPr anchor="ctr">
            <a:normAutofit/>
          </a:bodyPr>
          <a:lstStyle>
            <a:lvl1pPr indent="0" marL="0">
              <a:buFontTx/>
              <a:buNone/>
              <a:defRPr sz="1600"/>
            </a:lvl1pPr>
            <a:lvl2pPr indent="0" marL="457200">
              <a:buFontTx/>
              <a:buNone/>
            </a:lvl2pPr>
            <a:lvl3pPr indent="0" marL="914400">
              <a:buFontTx/>
              <a:buNone/>
            </a:lvl3pPr>
            <a:lvl4pPr indent="0" marL="1371600">
              <a:buFontTx/>
              <a:buNone/>
            </a:lvl4pPr>
            <a:lvl5pPr indent="0" marL="1828800">
              <a:buFontTx/>
              <a:buNone/>
            </a:lvl5pPr>
          </a:lstStyle>
          <a:p>
            <a:pPr lvl="0"/>
            <a:r>
              <a:rPr lang="en-US"/>
              <a:t>Click to edit Master text styles</a:t>
            </a:r>
          </a:p>
        </p:txBody>
      </p:sp>
      <p:sp>
        <p:nvSpPr>
          <p:cNvPr id="1048658" name="Text Placeholder 2"/>
          <p:cNvSpPr>
            <a:spLocks noGrp="1"/>
          </p:cNvSpPr>
          <p:nvPr>
            <p:ph type="body" idx="1"/>
          </p:nvPr>
        </p:nvSpPr>
        <p:spPr>
          <a:xfrm>
            <a:off x="462266" y="4343400"/>
            <a:ext cx="7772400" cy="1447800"/>
          </a:xfrm>
        </p:spPr>
        <p:txBody>
          <a:bodyPr anchor="ctr">
            <a:normAutofit/>
          </a:bodyPr>
          <a:lstStyle>
            <a:lvl1pPr algn="l" indent="0" marL="0">
              <a:buNone/>
              <a:defRPr sz="20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659" name="Date Placeholder 3"/>
          <p:cNvSpPr>
            <a:spLocks noGrp="1"/>
          </p:cNvSpPr>
          <p:nvPr>
            <p:ph type="dt" sz="half" idx="10"/>
          </p:nvPr>
        </p:nvSpPr>
        <p:spPr/>
        <p:txBody>
          <a:bodyPr/>
          <a:p>
            <a:fld id="{70BC1078-46ED-40F9-8930-935BAD7C2B02}" type="datetimeFigureOut">
              <a:rPr altLang="en-US" lang="zh-CN" smtClean="0"/>
              <a:t>2023/10/19</a:t>
            </a:fld>
            <a:endParaRPr altLang="en-US" lang="zh-CN"/>
          </a:p>
        </p:txBody>
      </p:sp>
      <p:sp>
        <p:nvSpPr>
          <p:cNvPr id="1048660" name="Footer Placeholder 4"/>
          <p:cNvSpPr>
            <a:spLocks noGrp="1"/>
          </p:cNvSpPr>
          <p:nvPr>
            <p:ph type="ftr" sz="quarter" idx="11"/>
          </p:nvPr>
        </p:nvSpPr>
        <p:spPr/>
        <p:txBody>
          <a:bodyPr/>
          <a:p>
            <a:endParaRPr altLang="en-US" lang="zh-CN"/>
          </a:p>
        </p:txBody>
      </p:sp>
      <p:sp>
        <p:nvSpPr>
          <p:cNvPr id="1048661"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46" name=""/>
        <p:cNvGrpSpPr/>
        <p:nvPr/>
      </p:nvGrpSpPr>
      <p:grpSpPr>
        <a:xfrm>
          <a:off x="0" y="0"/>
          <a:ext cx="0" cy="0"/>
          <a:chOff x="0" y="0"/>
          <a:chExt cx="0" cy="0"/>
        </a:xfrm>
      </p:grpSpPr>
      <p:pic>
        <p:nvPicPr>
          <p:cNvPr id="2097166" name="Picture 6" descr="Celestia-R1---OverlayContentSD.png"/>
          <p:cNvPicPr>
            <a:picLocks noChangeAspect="1"/>
          </p:cNvPicPr>
          <p:nvPr/>
        </p:nvPicPr>
        <p:blipFill>
          <a:blip xmlns:r="http://schemas.openxmlformats.org/officeDocument/2006/relationships" r:embed="rId1"/>
          <a:stretch>
            <a:fillRect/>
          </a:stretch>
        </p:blipFill>
        <p:spPr>
          <a:xfrm>
            <a:off x="13956" y="0"/>
            <a:ext cx="9118600" cy="6858000"/>
          </a:xfrm>
          <a:prstGeom prst="rect"/>
        </p:spPr>
      </p:pic>
      <p:sp>
        <p:nvSpPr>
          <p:cNvPr id="1048620" name="Title 1"/>
          <p:cNvSpPr>
            <a:spLocks noGrp="1"/>
          </p:cNvSpPr>
          <p:nvPr>
            <p:ph type="title"/>
          </p:nvPr>
        </p:nvSpPr>
        <p:spPr>
          <a:xfrm>
            <a:off x="457201" y="3291648"/>
            <a:ext cx="7772401" cy="1468800"/>
          </a:xfrm>
        </p:spPr>
        <p:txBody>
          <a:bodyPr anchor="b">
            <a:normAutofit/>
          </a:bodyPr>
          <a:lstStyle>
            <a:lvl1pPr algn="l">
              <a:defRPr b="0" cap="none" sz="2800"/>
            </a:lvl1pPr>
          </a:lstStyle>
          <a:p>
            <a:r>
              <a:rPr lang="en-US"/>
              <a:t>Click to edit Master title style</a:t>
            </a:r>
            <a:endParaRPr dirty="0" lang="en-US"/>
          </a:p>
        </p:txBody>
      </p:sp>
      <p:sp>
        <p:nvSpPr>
          <p:cNvPr id="1048621" name="Text Placeholder 2"/>
          <p:cNvSpPr>
            <a:spLocks noGrp="1"/>
          </p:cNvSpPr>
          <p:nvPr>
            <p:ph type="body" idx="1"/>
          </p:nvPr>
        </p:nvSpPr>
        <p:spPr>
          <a:xfrm>
            <a:off x="457200" y="4760448"/>
            <a:ext cx="7772402" cy="860400"/>
          </a:xfrm>
        </p:spPr>
        <p:txBody>
          <a:bodyPr anchor="t">
            <a:normAutofit/>
          </a:bodyPr>
          <a:lstStyle>
            <a:lvl1pPr algn="l" indent="0" marL="0">
              <a:buNone/>
              <a:defRPr sz="18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622" name="Date Placeholder 3"/>
          <p:cNvSpPr>
            <a:spLocks noGrp="1"/>
          </p:cNvSpPr>
          <p:nvPr>
            <p:ph type="dt" sz="half" idx="10"/>
          </p:nvPr>
        </p:nvSpPr>
        <p:spPr/>
        <p:txBody>
          <a:bodyPr/>
          <a:p>
            <a:fld id="{70BC1078-46ED-40F9-8930-935BAD7C2B02}" type="datetimeFigureOut">
              <a:rPr altLang="en-US" lang="zh-CN" smtClean="0"/>
              <a:t>2023/10/19</a:t>
            </a:fld>
            <a:endParaRPr altLang="en-US" lang="zh-CN"/>
          </a:p>
        </p:txBody>
      </p:sp>
      <p:sp>
        <p:nvSpPr>
          <p:cNvPr id="1048623" name="Footer Placeholder 4"/>
          <p:cNvSpPr>
            <a:spLocks noGrp="1"/>
          </p:cNvSpPr>
          <p:nvPr>
            <p:ph type="ftr" sz="quarter" idx="11"/>
          </p:nvPr>
        </p:nvSpPr>
        <p:spPr/>
        <p:txBody>
          <a:bodyPr/>
          <a:p>
            <a:endParaRPr altLang="en-US" lang="zh-CN"/>
          </a:p>
        </p:txBody>
      </p:sp>
      <p:sp>
        <p:nvSpPr>
          <p:cNvPr id="1048624"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56" name=""/>
        <p:cNvGrpSpPr/>
        <p:nvPr/>
      </p:nvGrpSpPr>
      <p:grpSpPr>
        <a:xfrm>
          <a:off x="0" y="0"/>
          <a:ext cx="0" cy="0"/>
          <a:chOff x="0" y="0"/>
          <a:chExt cx="0" cy="0"/>
        </a:xfrm>
      </p:grpSpPr>
      <p:pic>
        <p:nvPicPr>
          <p:cNvPr id="2097176" name="Picture 12" descr="Celestia-R1---OverlayContentSD.png"/>
          <p:cNvPicPr>
            <a:picLocks noChangeAspect="1"/>
          </p:cNvPicPr>
          <p:nvPr/>
        </p:nvPicPr>
        <p:blipFill>
          <a:blip xmlns:r="http://schemas.openxmlformats.org/officeDocument/2006/relationships" r:embed="rId1"/>
          <a:stretch>
            <a:fillRect/>
          </a:stretch>
        </p:blipFill>
        <p:spPr>
          <a:xfrm>
            <a:off x="13956" y="0"/>
            <a:ext cx="9118600" cy="6858000"/>
          </a:xfrm>
          <a:prstGeom prst="rect"/>
        </p:spPr>
      </p:pic>
      <p:sp>
        <p:nvSpPr>
          <p:cNvPr id="1048679" name="TextBox 10"/>
          <p:cNvSpPr txBox="1"/>
          <p:nvPr/>
        </p:nvSpPr>
        <p:spPr>
          <a:xfrm>
            <a:off x="421796" y="718114"/>
            <a:ext cx="457319" cy="584776"/>
          </a:xfrm>
          <a:prstGeom prst="rect"/>
        </p:spPr>
        <p:txBody>
          <a:bodyPr anchor="ctr" bIns="45720" lIns="91440" rIns="91440" rtlCol="0" tIns="45720" vert="horz">
            <a:noAutofit/>
          </a:bodyPr>
          <a:lstStyle>
            <a:lvl1pPr>
              <a:spcBef>
                <a:spcPct val="0"/>
              </a:spcBef>
              <a:buNone/>
              <a:defRPr b="0" cap="all" sz="3200">
                <a:ln w="3175" cmpd="sng">
                  <a:noFill/>
                </a:ln>
                <a:effectLst>
                  <a:glow rad="38100">
                    <a:schemeClr val="bg1">
                      <a:lumMod val="65000"/>
                      <a:lumOff val="35000"/>
                      <a:alpha val="40000"/>
                    </a:schemeClr>
                  </a:glow>
                  <a:outerShdw algn="tl" blurRad="28575" dir="14040000" dist="38100"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dirty="0" sz="8000" lang="en-US">
                <a:solidFill>
                  <a:schemeClr val="tx1"/>
                </a:solidFill>
                <a:effectLst/>
              </a:rPr>
              <a:t>“</a:t>
            </a:r>
          </a:p>
        </p:txBody>
      </p:sp>
      <p:sp>
        <p:nvSpPr>
          <p:cNvPr id="1048680" name="TextBox 15"/>
          <p:cNvSpPr txBox="1"/>
          <p:nvPr/>
        </p:nvSpPr>
        <p:spPr>
          <a:xfrm>
            <a:off x="7735800" y="2751671"/>
            <a:ext cx="457319" cy="584776"/>
          </a:xfrm>
          <a:prstGeom prst="rect"/>
        </p:spPr>
        <p:txBody>
          <a:bodyPr anchor="ctr" bIns="45720" lIns="91440" rIns="91440" rtlCol="0" tIns="45720" vert="horz">
            <a:noAutofit/>
          </a:bodyPr>
          <a:lstStyle>
            <a:lvl1pPr>
              <a:spcBef>
                <a:spcPct val="0"/>
              </a:spcBef>
              <a:buNone/>
              <a:defRPr b="0" cap="all" sz="3200">
                <a:ln w="3175" cmpd="sng">
                  <a:noFill/>
                </a:ln>
                <a:effectLst>
                  <a:glow rad="38100">
                    <a:schemeClr val="bg1">
                      <a:lumMod val="65000"/>
                      <a:lumOff val="35000"/>
                      <a:alpha val="40000"/>
                    </a:schemeClr>
                  </a:glow>
                  <a:outerShdw algn="tl" blurRad="28575" dir="14040000" dist="38100"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lvl="0"/>
            <a:r>
              <a:rPr dirty="0" sz="8000" lang="en-US">
                <a:solidFill>
                  <a:schemeClr val="tx1"/>
                </a:solidFill>
                <a:effectLst/>
              </a:rPr>
              <a:t>”</a:t>
            </a:r>
          </a:p>
        </p:txBody>
      </p:sp>
      <p:sp>
        <p:nvSpPr>
          <p:cNvPr id="1048681" name="Title 1"/>
          <p:cNvSpPr>
            <a:spLocks noGrp="1"/>
          </p:cNvSpPr>
          <p:nvPr>
            <p:ph type="title"/>
          </p:nvPr>
        </p:nvSpPr>
        <p:spPr>
          <a:xfrm>
            <a:off x="879115" y="609602"/>
            <a:ext cx="7091297" cy="2743199"/>
          </a:xfrm>
        </p:spPr>
        <p:txBody>
          <a:bodyPr anchor="ctr">
            <a:normAutofit/>
          </a:bodyPr>
          <a:lstStyle>
            <a:lvl1pPr algn="l">
              <a:defRPr b="0" cap="none" sz="3200">
                <a:solidFill>
                  <a:schemeClr val="tx1"/>
                </a:solidFill>
              </a:defRPr>
            </a:lvl1pPr>
          </a:lstStyle>
          <a:p>
            <a:r>
              <a:rPr lang="en-US"/>
              <a:t>Click to edit Master title style</a:t>
            </a:r>
            <a:endParaRPr dirty="0" lang="en-US"/>
          </a:p>
        </p:txBody>
      </p:sp>
      <p:sp>
        <p:nvSpPr>
          <p:cNvPr id="1048682" name="Text Placeholder 9"/>
          <p:cNvSpPr>
            <a:spLocks noGrp="1"/>
          </p:cNvSpPr>
          <p:nvPr>
            <p:ph type="body" sz="quarter" idx="13"/>
          </p:nvPr>
        </p:nvSpPr>
        <p:spPr>
          <a:xfrm>
            <a:off x="457200" y="3886200"/>
            <a:ext cx="7772401" cy="889000"/>
          </a:xfrm>
        </p:spPr>
        <p:txBody>
          <a:bodyPr anchor="b" bIns="45720" lIns="91440" rIns="91440" rtlCol="0" tIns="45720" vert="horz">
            <a:normAutofit/>
          </a:bodyPr>
          <a:lstStyle>
            <a:lvl1pPr>
              <a:buNone/>
              <a:defRPr b="0" cap="none" dirty="0" sz="2000" lang="en-US">
                <a:ln w="3175" cmpd="sng">
                  <a:noFill/>
                </a:ln>
                <a:solidFill>
                  <a:schemeClr val="tx1"/>
                </a:solidFill>
                <a:effectLst/>
              </a:defRPr>
            </a:lvl1pPr>
          </a:lstStyle>
          <a:p>
            <a:pPr lvl="0" marL="0">
              <a:spcBef>
                <a:spcPct val="0"/>
              </a:spcBef>
              <a:buNone/>
            </a:pPr>
            <a:r>
              <a:rPr lang="en-US"/>
              <a:t>Click to edit Master text styles</a:t>
            </a:r>
          </a:p>
        </p:txBody>
      </p:sp>
      <p:sp>
        <p:nvSpPr>
          <p:cNvPr id="1048683" name="Text Placeholder 2"/>
          <p:cNvSpPr>
            <a:spLocks noGrp="1"/>
          </p:cNvSpPr>
          <p:nvPr>
            <p:ph type="body" idx="1"/>
          </p:nvPr>
        </p:nvSpPr>
        <p:spPr>
          <a:xfrm>
            <a:off x="457200" y="4775200"/>
            <a:ext cx="7772401" cy="1016000"/>
          </a:xfrm>
        </p:spPr>
        <p:txBody>
          <a:bodyPr anchor="t">
            <a:normAutofit/>
          </a:bodyPr>
          <a:lstStyle>
            <a:lvl1pPr algn="l" indent="0" marL="0">
              <a:buNone/>
              <a:defRPr sz="1600">
                <a:solidFill>
                  <a:schemeClr val="tx1"/>
                </a:solidFill>
              </a:defRPr>
            </a:lvl1pPr>
            <a:lvl2pPr indent="0" marL="457200">
              <a:buNone/>
              <a:defRPr sz="16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684" name="Date Placeholder 3"/>
          <p:cNvSpPr>
            <a:spLocks noGrp="1"/>
          </p:cNvSpPr>
          <p:nvPr>
            <p:ph type="dt" sz="half" idx="10"/>
          </p:nvPr>
        </p:nvSpPr>
        <p:spPr/>
        <p:txBody>
          <a:bodyPr/>
          <a:p>
            <a:fld id="{70BC1078-46ED-40F9-8930-935BAD7C2B02}" type="datetimeFigureOut">
              <a:rPr altLang="en-US" lang="zh-CN" smtClean="0"/>
              <a:t>2023/10/19</a:t>
            </a:fld>
            <a:endParaRPr altLang="en-US" lang="zh-CN"/>
          </a:p>
        </p:txBody>
      </p:sp>
      <p:sp>
        <p:nvSpPr>
          <p:cNvPr id="1048685" name="Footer Placeholder 4"/>
          <p:cNvSpPr>
            <a:spLocks noGrp="1"/>
          </p:cNvSpPr>
          <p:nvPr>
            <p:ph type="ftr" sz="quarter" idx="11"/>
          </p:nvPr>
        </p:nvSpPr>
        <p:spPr/>
        <p:txBody>
          <a:bodyPr/>
          <a:p>
            <a:endParaRPr altLang="en-US" lang="zh-CN"/>
          </a:p>
        </p:txBody>
      </p:sp>
      <p:sp>
        <p:nvSpPr>
          <p:cNvPr id="1048686"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48" name=""/>
        <p:cNvGrpSpPr/>
        <p:nvPr/>
      </p:nvGrpSpPr>
      <p:grpSpPr>
        <a:xfrm>
          <a:off x="0" y="0"/>
          <a:ext cx="0" cy="0"/>
          <a:chOff x="0" y="0"/>
          <a:chExt cx="0" cy="0"/>
        </a:xfrm>
      </p:grpSpPr>
      <p:pic>
        <p:nvPicPr>
          <p:cNvPr id="2097168" name="Picture 7" descr="Celestia-R1---OverlayContentSD.png"/>
          <p:cNvPicPr>
            <a:picLocks noChangeAspect="1"/>
          </p:cNvPicPr>
          <p:nvPr/>
        </p:nvPicPr>
        <p:blipFill>
          <a:blip xmlns:r="http://schemas.openxmlformats.org/officeDocument/2006/relationships" r:embed="rId1"/>
          <a:stretch>
            <a:fillRect/>
          </a:stretch>
        </p:blipFill>
        <p:spPr>
          <a:xfrm>
            <a:off x="13956" y="0"/>
            <a:ext cx="9118600" cy="6858000"/>
          </a:xfrm>
          <a:prstGeom prst="rect"/>
        </p:spPr>
      </p:pic>
      <p:sp>
        <p:nvSpPr>
          <p:cNvPr id="1048630" name="Title 1"/>
          <p:cNvSpPr>
            <a:spLocks noGrp="1"/>
          </p:cNvSpPr>
          <p:nvPr>
            <p:ph type="title"/>
          </p:nvPr>
        </p:nvSpPr>
        <p:spPr>
          <a:xfrm>
            <a:off x="464440" y="609602"/>
            <a:ext cx="7772401" cy="2743199"/>
          </a:xfrm>
        </p:spPr>
        <p:txBody>
          <a:bodyPr anchor="ctr" bIns="45720" lIns="91440" rIns="91440" rtlCol="0" tIns="45720" vert="horz">
            <a:normAutofit/>
          </a:bodyPr>
          <a:lstStyle>
            <a:lvl1pPr>
              <a:defRPr b="0" dirty="0" sz="2800" lang="en-US"/>
            </a:lvl1pPr>
          </a:lstStyle>
          <a:p>
            <a:pPr lvl="0" marL="0"/>
            <a:r>
              <a:rPr lang="en-US"/>
              <a:t>Click to edit Master title style</a:t>
            </a:r>
            <a:endParaRPr dirty="0" lang="en-US"/>
          </a:p>
        </p:txBody>
      </p:sp>
      <p:sp>
        <p:nvSpPr>
          <p:cNvPr id="1048631" name="Text Placeholder 9"/>
          <p:cNvSpPr>
            <a:spLocks noGrp="1"/>
          </p:cNvSpPr>
          <p:nvPr>
            <p:ph type="body" sz="quarter" idx="13"/>
          </p:nvPr>
        </p:nvSpPr>
        <p:spPr>
          <a:xfrm>
            <a:off x="464440" y="3505200"/>
            <a:ext cx="7772401" cy="838200"/>
          </a:xfrm>
        </p:spPr>
        <p:txBody>
          <a:bodyPr anchor="b" bIns="45720" lIns="91440" rIns="91440" rtlCol="0" tIns="45720" vert="horz">
            <a:normAutofit/>
          </a:bodyPr>
          <a:lstStyle>
            <a:lvl1pPr>
              <a:buNone/>
              <a:defRPr b="0" cap="none" dirty="0" sz="2000" lang="en-US">
                <a:ln w="3175" cmpd="sng">
                  <a:noFill/>
                </a:ln>
                <a:solidFill>
                  <a:schemeClr val="tx1"/>
                </a:solidFill>
                <a:effectLst/>
              </a:defRPr>
            </a:lvl1pPr>
          </a:lstStyle>
          <a:p>
            <a:pPr lvl="0" marL="0">
              <a:spcBef>
                <a:spcPct val="0"/>
              </a:spcBef>
              <a:buNone/>
            </a:pPr>
            <a:r>
              <a:rPr lang="en-US"/>
              <a:t>Click to edit Master text styles</a:t>
            </a:r>
          </a:p>
        </p:txBody>
      </p:sp>
      <p:sp>
        <p:nvSpPr>
          <p:cNvPr id="1048632" name="Text Placeholder 2"/>
          <p:cNvSpPr>
            <a:spLocks noGrp="1"/>
          </p:cNvSpPr>
          <p:nvPr>
            <p:ph type="body" idx="1"/>
          </p:nvPr>
        </p:nvSpPr>
        <p:spPr>
          <a:xfrm>
            <a:off x="464439" y="4343400"/>
            <a:ext cx="7772401" cy="1447800"/>
          </a:xfrm>
        </p:spPr>
        <p:txBody>
          <a:bodyPr anchor="t">
            <a:normAutofit/>
          </a:bodyPr>
          <a:lstStyle>
            <a:lvl1pPr algn="l" indent="0" marL="0">
              <a:buNone/>
              <a:defRPr sz="1600">
                <a:solidFill>
                  <a:schemeClr val="tx1"/>
                </a:solidFill>
              </a:defRPr>
            </a:lvl1pPr>
            <a:lvl2pPr indent="0" marL="457200">
              <a:buNone/>
              <a:defRPr sz="16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633" name="Date Placeholder 3"/>
          <p:cNvSpPr>
            <a:spLocks noGrp="1"/>
          </p:cNvSpPr>
          <p:nvPr>
            <p:ph type="dt" sz="half" idx="10"/>
          </p:nvPr>
        </p:nvSpPr>
        <p:spPr/>
        <p:txBody>
          <a:bodyPr/>
          <a:p>
            <a:fld id="{70BC1078-46ED-40F9-8930-935BAD7C2B02}" type="datetimeFigureOut">
              <a:rPr altLang="en-US" lang="zh-CN" smtClean="0"/>
              <a:t>2023/10/19</a:t>
            </a:fld>
            <a:endParaRPr altLang="en-US" lang="zh-CN"/>
          </a:p>
        </p:txBody>
      </p:sp>
      <p:sp>
        <p:nvSpPr>
          <p:cNvPr id="1048634" name="Footer Placeholder 4"/>
          <p:cNvSpPr>
            <a:spLocks noGrp="1"/>
          </p:cNvSpPr>
          <p:nvPr>
            <p:ph type="ftr" sz="quarter" idx="11"/>
          </p:nvPr>
        </p:nvSpPr>
        <p:spPr/>
        <p:txBody>
          <a:bodyPr/>
          <a:p>
            <a:endParaRPr altLang="en-US" lang="zh-CN"/>
          </a:p>
        </p:txBody>
      </p:sp>
      <p:sp>
        <p:nvSpPr>
          <p:cNvPr id="1048635"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58" name=""/>
        <p:cNvGrpSpPr/>
        <p:nvPr/>
      </p:nvGrpSpPr>
      <p:grpSpPr>
        <a:xfrm>
          <a:off x="0" y="0"/>
          <a:ext cx="0" cy="0"/>
          <a:chOff x="0" y="0"/>
          <a:chExt cx="0" cy="0"/>
        </a:xfrm>
      </p:grpSpPr>
      <p:pic>
        <p:nvPicPr>
          <p:cNvPr id="2097178" name="Picture 6" descr="Celestia-R1---OverlayContentSD.png"/>
          <p:cNvPicPr>
            <a:picLocks noChangeAspect="1"/>
          </p:cNvPicPr>
          <p:nvPr/>
        </p:nvPicPr>
        <p:blipFill>
          <a:blip xmlns:r="http://schemas.openxmlformats.org/officeDocument/2006/relationships" r:embed="rId1"/>
          <a:stretch>
            <a:fillRect/>
          </a:stretch>
        </p:blipFill>
        <p:spPr>
          <a:xfrm>
            <a:off x="13956" y="0"/>
            <a:ext cx="9118600" cy="6858000"/>
          </a:xfrm>
          <a:prstGeom prst="rect"/>
        </p:spPr>
      </p:pic>
      <p:sp>
        <p:nvSpPr>
          <p:cNvPr id="1048693"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dirty="0" lang="en-US"/>
          </a:p>
        </p:txBody>
      </p:sp>
      <p:sp>
        <p:nvSpPr>
          <p:cNvPr id="1048694" name="Vertical Text Placeholder 2"/>
          <p:cNvSpPr>
            <a:spLocks noGrp="1"/>
          </p:cNvSpPr>
          <p:nvPr>
            <p:ph type="body" orient="vert" idx="1"/>
          </p:nvPr>
        </p:nvSpPr>
        <p:spPr/>
        <p:txBody>
          <a:bodyPr anchor="t"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95" name="Date Placeholder 3"/>
          <p:cNvSpPr>
            <a:spLocks noGrp="1"/>
          </p:cNvSpPr>
          <p:nvPr>
            <p:ph type="dt" sz="half" idx="10"/>
          </p:nvPr>
        </p:nvSpPr>
        <p:spPr/>
        <p:txBody>
          <a:bodyPr/>
          <a:p>
            <a:fld id="{70BC1078-46ED-40F9-8930-935BAD7C2B02}" type="datetimeFigureOut">
              <a:rPr altLang="en-US" lang="zh-CN" smtClean="0"/>
              <a:t>2023/10/19</a:t>
            </a:fld>
            <a:endParaRPr altLang="en-US" lang="zh-CN"/>
          </a:p>
        </p:txBody>
      </p:sp>
      <p:sp>
        <p:nvSpPr>
          <p:cNvPr id="1048696" name="Footer Placeholder 4"/>
          <p:cNvSpPr>
            <a:spLocks noGrp="1"/>
          </p:cNvSpPr>
          <p:nvPr>
            <p:ph type="ftr" sz="quarter" idx="11"/>
          </p:nvPr>
        </p:nvSpPr>
        <p:spPr/>
        <p:txBody>
          <a:bodyPr/>
          <a:p>
            <a:endParaRPr altLang="en-US" lang="zh-CN"/>
          </a:p>
        </p:txBody>
      </p:sp>
      <p:sp>
        <p:nvSpPr>
          <p:cNvPr id="1048697"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51" name=""/>
        <p:cNvGrpSpPr/>
        <p:nvPr/>
      </p:nvGrpSpPr>
      <p:grpSpPr>
        <a:xfrm>
          <a:off x="0" y="0"/>
          <a:ext cx="0" cy="0"/>
          <a:chOff x="0" y="0"/>
          <a:chExt cx="0" cy="0"/>
        </a:xfrm>
      </p:grpSpPr>
      <p:pic>
        <p:nvPicPr>
          <p:cNvPr id="2097171" name="Picture 6" descr="Celestia-R1---OverlayContentSD.png"/>
          <p:cNvPicPr>
            <a:picLocks noChangeAspect="1"/>
          </p:cNvPicPr>
          <p:nvPr/>
        </p:nvPicPr>
        <p:blipFill>
          <a:blip xmlns:r="http://schemas.openxmlformats.org/officeDocument/2006/relationships" r:embed="rId1"/>
          <a:stretch>
            <a:fillRect/>
          </a:stretch>
        </p:blipFill>
        <p:spPr>
          <a:xfrm>
            <a:off x="13956" y="0"/>
            <a:ext cx="9118600" cy="6858000"/>
          </a:xfrm>
          <a:prstGeom prst="rect"/>
        </p:spPr>
      </p:pic>
      <p:sp>
        <p:nvSpPr>
          <p:cNvPr id="1048649"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dirty="0" lang="en-US"/>
          </a:p>
        </p:txBody>
      </p:sp>
      <p:sp>
        <p:nvSpPr>
          <p:cNvPr id="1048650" name="Vertical Text Placeholder 2"/>
          <p:cNvSpPr>
            <a:spLocks noGrp="1"/>
          </p:cNvSpPr>
          <p:nvPr>
            <p:ph type="body" orient="vert" idx="1"/>
          </p:nvPr>
        </p:nvSpPr>
        <p:spPr>
          <a:xfrm>
            <a:off x="457200" y="609600"/>
            <a:ext cx="5990184" cy="5181600"/>
          </a:xfrm>
        </p:spPr>
        <p:txBody>
          <a:bodyPr anchor="t"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51" name="Date Placeholder 3"/>
          <p:cNvSpPr>
            <a:spLocks noGrp="1"/>
          </p:cNvSpPr>
          <p:nvPr>
            <p:ph type="dt" sz="half" idx="10"/>
          </p:nvPr>
        </p:nvSpPr>
        <p:spPr/>
        <p:txBody>
          <a:bodyPr/>
          <a:p>
            <a:fld id="{70BC1078-46ED-40F9-8930-935BAD7C2B02}" type="datetimeFigureOut">
              <a:rPr altLang="en-US" lang="zh-CN" smtClean="0"/>
              <a:t>2023/10/19</a:t>
            </a:fld>
            <a:endParaRPr altLang="en-US" lang="zh-CN"/>
          </a:p>
        </p:txBody>
      </p:sp>
      <p:sp>
        <p:nvSpPr>
          <p:cNvPr id="1048652" name="Footer Placeholder 4"/>
          <p:cNvSpPr>
            <a:spLocks noGrp="1"/>
          </p:cNvSpPr>
          <p:nvPr>
            <p:ph type="ftr" sz="quarter" idx="11"/>
          </p:nvPr>
        </p:nvSpPr>
        <p:spPr/>
        <p:txBody>
          <a:bodyPr/>
          <a:p>
            <a:endParaRPr altLang="en-US" lang="zh-CN"/>
          </a:p>
        </p:txBody>
      </p:sp>
      <p:sp>
        <p:nvSpPr>
          <p:cNvPr id="1048653"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53" name=""/>
        <p:cNvGrpSpPr/>
        <p:nvPr/>
      </p:nvGrpSpPr>
      <p:grpSpPr>
        <a:xfrm>
          <a:off x="0" y="0"/>
          <a:ext cx="0" cy="0"/>
          <a:chOff x="0" y="0"/>
          <a:chExt cx="0" cy="0"/>
        </a:xfrm>
      </p:grpSpPr>
      <p:pic>
        <p:nvPicPr>
          <p:cNvPr id="2097173" name="Picture 7" descr="Celestia-R1---OverlayContentSD.png"/>
          <p:cNvPicPr>
            <a:picLocks noChangeAspect="1"/>
          </p:cNvPicPr>
          <p:nvPr/>
        </p:nvPicPr>
        <p:blipFill>
          <a:blip xmlns:r="http://schemas.openxmlformats.org/officeDocument/2006/relationships" r:embed="rId1"/>
          <a:stretch>
            <a:fillRect/>
          </a:stretch>
        </p:blipFill>
        <p:spPr>
          <a:xfrm>
            <a:off x="13956" y="0"/>
            <a:ext cx="9118600" cy="6858000"/>
          </a:xfrm>
          <a:prstGeom prst="rect"/>
        </p:spPr>
      </p:pic>
      <p:sp>
        <p:nvSpPr>
          <p:cNvPr id="1048662" name="Title 1"/>
          <p:cNvSpPr>
            <a:spLocks noGrp="1"/>
          </p:cNvSpPr>
          <p:nvPr>
            <p:ph type="title"/>
          </p:nvPr>
        </p:nvSpPr>
        <p:spPr/>
        <p:txBody>
          <a:bodyPr>
            <a:normAutofit/>
          </a:bodyPr>
          <a:lstStyle>
            <a:lvl1pPr>
              <a:defRPr sz="2800"/>
            </a:lvl1pPr>
          </a:lstStyle>
          <a:p>
            <a:r>
              <a:rPr lang="en-US"/>
              <a:t>Click to edit Master title style</a:t>
            </a:r>
            <a:endParaRPr dirty="0" lang="en-US"/>
          </a:p>
        </p:txBody>
      </p:sp>
      <p:sp>
        <p:nvSpPr>
          <p:cNvPr id="1048663" name="Content Placeholder 2"/>
          <p:cNvSpPr>
            <a:spLocks noGrp="1"/>
          </p:cNvSpPr>
          <p:nvPr>
            <p:ph idx="1"/>
          </p:nvPr>
        </p:nvSpPr>
        <p:spPr/>
        <p:txBody>
          <a:bodyPr anchor="ct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64" name="Date Placeholder 3"/>
          <p:cNvSpPr>
            <a:spLocks noGrp="1"/>
          </p:cNvSpPr>
          <p:nvPr>
            <p:ph type="dt" sz="half" idx="10"/>
          </p:nvPr>
        </p:nvSpPr>
        <p:spPr/>
        <p:txBody>
          <a:bodyPr/>
          <a:p>
            <a:fld id="{70BC1078-46ED-40F9-8930-935BAD7C2B02}" type="datetimeFigureOut">
              <a:rPr altLang="en-US" lang="zh-CN" smtClean="0"/>
              <a:t>2023/10/19</a:t>
            </a:fld>
            <a:endParaRPr altLang="en-US" lang="zh-CN"/>
          </a:p>
        </p:txBody>
      </p:sp>
      <p:sp>
        <p:nvSpPr>
          <p:cNvPr id="1048665" name="Footer Placeholder 4"/>
          <p:cNvSpPr>
            <a:spLocks noGrp="1"/>
          </p:cNvSpPr>
          <p:nvPr>
            <p:ph type="ftr" sz="quarter" idx="11"/>
          </p:nvPr>
        </p:nvSpPr>
        <p:spPr/>
        <p:txBody>
          <a:bodyPr/>
          <a:p>
            <a:endParaRPr altLang="en-US" lang="zh-CN"/>
          </a:p>
        </p:txBody>
      </p:sp>
      <p:sp>
        <p:nvSpPr>
          <p:cNvPr id="1048666"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49" name=""/>
        <p:cNvGrpSpPr/>
        <p:nvPr/>
      </p:nvGrpSpPr>
      <p:grpSpPr>
        <a:xfrm>
          <a:off x="0" y="0"/>
          <a:ext cx="0" cy="0"/>
          <a:chOff x="0" y="0"/>
          <a:chExt cx="0" cy="0"/>
        </a:xfrm>
      </p:grpSpPr>
      <p:pic>
        <p:nvPicPr>
          <p:cNvPr id="2097169" name="Picture 7" descr="Celestia-R1---OverlayContentSD.png"/>
          <p:cNvPicPr>
            <a:picLocks noChangeAspect="1"/>
          </p:cNvPicPr>
          <p:nvPr/>
        </p:nvPicPr>
        <p:blipFill>
          <a:blip xmlns:r="http://schemas.openxmlformats.org/officeDocument/2006/relationships" r:embed="rId1"/>
          <a:stretch>
            <a:fillRect/>
          </a:stretch>
        </p:blipFill>
        <p:spPr>
          <a:xfrm>
            <a:off x="13956" y="0"/>
            <a:ext cx="9118600" cy="6858000"/>
          </a:xfrm>
          <a:prstGeom prst="rect"/>
        </p:spPr>
      </p:pic>
      <p:sp>
        <p:nvSpPr>
          <p:cNvPr id="1048636" name="Title 1"/>
          <p:cNvSpPr>
            <a:spLocks noGrp="1"/>
          </p:cNvSpPr>
          <p:nvPr>
            <p:ph type="title"/>
          </p:nvPr>
        </p:nvSpPr>
        <p:spPr>
          <a:xfrm>
            <a:off x="457202" y="3308581"/>
            <a:ext cx="7772400" cy="1468800"/>
          </a:xfrm>
        </p:spPr>
        <p:txBody>
          <a:bodyPr anchor="b">
            <a:normAutofit/>
          </a:bodyPr>
          <a:lstStyle>
            <a:lvl1pPr algn="l">
              <a:defRPr b="0" cap="all" sz="3200"/>
            </a:lvl1pPr>
          </a:lstStyle>
          <a:p>
            <a:r>
              <a:rPr lang="en-US"/>
              <a:t>Click to edit Master title style</a:t>
            </a:r>
            <a:endParaRPr dirty="0" lang="en-US"/>
          </a:p>
        </p:txBody>
      </p:sp>
      <p:sp>
        <p:nvSpPr>
          <p:cNvPr id="1048637" name="Text Placeholder 2"/>
          <p:cNvSpPr>
            <a:spLocks noGrp="1"/>
          </p:cNvSpPr>
          <p:nvPr>
            <p:ph type="body" idx="1"/>
          </p:nvPr>
        </p:nvSpPr>
        <p:spPr>
          <a:xfrm>
            <a:off x="457201" y="4777381"/>
            <a:ext cx="7772400" cy="860400"/>
          </a:xfrm>
        </p:spPr>
        <p:txBody>
          <a:bodyPr anchor="t">
            <a:normAutofit/>
          </a:bodyPr>
          <a:lstStyle>
            <a:lvl1pPr algn="l" indent="0" marL="0">
              <a:buNone/>
              <a:defRPr cap="all" sz="18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638" name="Date Placeholder 3"/>
          <p:cNvSpPr>
            <a:spLocks noGrp="1"/>
          </p:cNvSpPr>
          <p:nvPr>
            <p:ph type="dt" sz="half" idx="10"/>
          </p:nvPr>
        </p:nvSpPr>
        <p:spPr/>
        <p:txBody>
          <a:bodyPr/>
          <a:p>
            <a:fld id="{70BC1078-46ED-40F9-8930-935BAD7C2B02}" type="datetimeFigureOut">
              <a:rPr altLang="en-US" lang="zh-CN" smtClean="0"/>
              <a:t>2023/10/19</a:t>
            </a:fld>
            <a:endParaRPr altLang="en-US" lang="zh-CN"/>
          </a:p>
        </p:txBody>
      </p:sp>
      <p:sp>
        <p:nvSpPr>
          <p:cNvPr id="1048639" name="Footer Placeholder 4"/>
          <p:cNvSpPr>
            <a:spLocks noGrp="1"/>
          </p:cNvSpPr>
          <p:nvPr>
            <p:ph type="ftr" sz="quarter" idx="11"/>
          </p:nvPr>
        </p:nvSpPr>
        <p:spPr/>
        <p:txBody>
          <a:bodyPr/>
          <a:p>
            <a:endParaRPr altLang="en-US" lang="zh-CN"/>
          </a:p>
        </p:txBody>
      </p:sp>
      <p:sp>
        <p:nvSpPr>
          <p:cNvPr id="1048640"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55" name=""/>
        <p:cNvGrpSpPr/>
        <p:nvPr/>
      </p:nvGrpSpPr>
      <p:grpSpPr>
        <a:xfrm>
          <a:off x="0" y="0"/>
          <a:ext cx="0" cy="0"/>
          <a:chOff x="0" y="0"/>
          <a:chExt cx="0" cy="0"/>
        </a:xfrm>
      </p:grpSpPr>
      <p:pic>
        <p:nvPicPr>
          <p:cNvPr id="2097175" name="Picture 9" descr="Celestia-R1---OverlayContentSD.png"/>
          <p:cNvPicPr>
            <a:picLocks noChangeAspect="1"/>
          </p:cNvPicPr>
          <p:nvPr/>
        </p:nvPicPr>
        <p:blipFill>
          <a:blip xmlns:r="http://schemas.openxmlformats.org/officeDocument/2006/relationships" r:embed="rId1"/>
          <a:stretch>
            <a:fillRect/>
          </a:stretch>
        </p:blipFill>
        <p:spPr>
          <a:xfrm>
            <a:off x="13956" y="0"/>
            <a:ext cx="9118600" cy="6858000"/>
          </a:xfrm>
          <a:prstGeom prst="rect"/>
        </p:spPr>
      </p:pic>
      <p:sp>
        <p:nvSpPr>
          <p:cNvPr id="1048673" name="Title 1"/>
          <p:cNvSpPr>
            <a:spLocks noGrp="1"/>
          </p:cNvSpPr>
          <p:nvPr>
            <p:ph type="title"/>
          </p:nvPr>
        </p:nvSpPr>
        <p:spPr/>
        <p:txBody>
          <a:bodyPr/>
          <a:p>
            <a:r>
              <a:rPr lang="en-US"/>
              <a:t>Click to edit Master title style</a:t>
            </a:r>
            <a:endParaRPr dirty="0" lang="en-US"/>
          </a:p>
        </p:txBody>
      </p:sp>
      <p:sp>
        <p:nvSpPr>
          <p:cNvPr id="1048674" name="Content Placeholder 2"/>
          <p:cNvSpPr>
            <a:spLocks noGrp="1"/>
          </p:cNvSpPr>
          <p:nvPr>
            <p:ph sz="half" idx="1"/>
          </p:nvPr>
        </p:nvSpPr>
        <p:spPr>
          <a:xfrm>
            <a:off x="457201" y="2142068"/>
            <a:ext cx="3813048" cy="3649134"/>
          </a:xfrm>
        </p:spPr>
        <p:txBody>
          <a:bodyPr>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75" name="Content Placeholder 3"/>
          <p:cNvSpPr>
            <a:spLocks noGrp="1"/>
          </p:cNvSpPr>
          <p:nvPr>
            <p:ph sz="half" idx="2"/>
          </p:nvPr>
        </p:nvSpPr>
        <p:spPr>
          <a:xfrm>
            <a:off x="4416553" y="2142068"/>
            <a:ext cx="3813048" cy="3649133"/>
          </a:xfrm>
        </p:spPr>
        <p:txBody>
          <a:bodyPr>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76" name="Date Placeholder 4"/>
          <p:cNvSpPr>
            <a:spLocks noGrp="1"/>
          </p:cNvSpPr>
          <p:nvPr>
            <p:ph type="dt" sz="half" idx="10"/>
          </p:nvPr>
        </p:nvSpPr>
        <p:spPr/>
        <p:txBody>
          <a:bodyPr/>
          <a:p>
            <a:fld id="{70BC1078-46ED-40F9-8930-935BAD7C2B02}" type="datetimeFigureOut">
              <a:rPr altLang="en-US" lang="zh-CN" smtClean="0"/>
              <a:t>2023/10/19</a:t>
            </a:fld>
            <a:endParaRPr altLang="en-US" lang="zh-CN"/>
          </a:p>
        </p:txBody>
      </p:sp>
      <p:sp>
        <p:nvSpPr>
          <p:cNvPr id="1048677" name="Footer Placeholder 5"/>
          <p:cNvSpPr>
            <a:spLocks noGrp="1"/>
          </p:cNvSpPr>
          <p:nvPr>
            <p:ph type="ftr" sz="quarter" idx="11"/>
          </p:nvPr>
        </p:nvSpPr>
        <p:spPr/>
        <p:txBody>
          <a:bodyPr/>
          <a:p>
            <a:endParaRPr altLang="en-US" lang="zh-CN"/>
          </a:p>
        </p:txBody>
      </p:sp>
      <p:sp>
        <p:nvSpPr>
          <p:cNvPr id="1048678" name="Slide Number Placeholder 6"/>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50" name=""/>
        <p:cNvGrpSpPr/>
        <p:nvPr/>
      </p:nvGrpSpPr>
      <p:grpSpPr>
        <a:xfrm>
          <a:off x="0" y="0"/>
          <a:ext cx="0" cy="0"/>
          <a:chOff x="0" y="0"/>
          <a:chExt cx="0" cy="0"/>
        </a:xfrm>
      </p:grpSpPr>
      <p:pic>
        <p:nvPicPr>
          <p:cNvPr id="2097170" name="Picture 12" descr="Celestia-R1---OverlayContentSD.png"/>
          <p:cNvPicPr>
            <a:picLocks noChangeAspect="1"/>
          </p:cNvPicPr>
          <p:nvPr/>
        </p:nvPicPr>
        <p:blipFill>
          <a:blip xmlns:r="http://schemas.openxmlformats.org/officeDocument/2006/relationships" r:embed="rId1"/>
          <a:stretch>
            <a:fillRect/>
          </a:stretch>
        </p:blipFill>
        <p:spPr>
          <a:xfrm>
            <a:off x="13956" y="0"/>
            <a:ext cx="9118600" cy="6858000"/>
          </a:xfrm>
          <a:prstGeom prst="rect"/>
        </p:spPr>
      </p:pic>
      <p:sp>
        <p:nvSpPr>
          <p:cNvPr id="1048641" name="Title 1"/>
          <p:cNvSpPr>
            <a:spLocks noGrp="1"/>
          </p:cNvSpPr>
          <p:nvPr>
            <p:ph type="title"/>
          </p:nvPr>
        </p:nvSpPr>
        <p:spPr/>
        <p:txBody>
          <a:bodyPr>
            <a:normAutofit/>
          </a:bodyPr>
          <a:lstStyle>
            <a:lvl1pPr>
              <a:defRPr sz="3200"/>
            </a:lvl1pPr>
          </a:lstStyle>
          <a:p>
            <a:r>
              <a:rPr lang="en-US"/>
              <a:t>Click to edit Master title style</a:t>
            </a:r>
            <a:endParaRPr dirty="0" lang="en-US"/>
          </a:p>
        </p:txBody>
      </p:sp>
      <p:sp>
        <p:nvSpPr>
          <p:cNvPr id="1048642" name="Text Placeholder 2"/>
          <p:cNvSpPr>
            <a:spLocks noGrp="1"/>
          </p:cNvSpPr>
          <p:nvPr>
            <p:ph type="body" idx="1"/>
          </p:nvPr>
        </p:nvSpPr>
        <p:spPr>
          <a:xfrm>
            <a:off x="743480" y="2218267"/>
            <a:ext cx="3540603" cy="576262"/>
          </a:xfrm>
        </p:spPr>
        <p:txBody>
          <a:bodyPr anchor="b">
            <a:noAutofit/>
          </a:bodyPr>
          <a:lstStyle>
            <a:lvl1pP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43" name="Content Placeholder 3"/>
          <p:cNvSpPr>
            <a:spLocks noGrp="1"/>
          </p:cNvSpPr>
          <p:nvPr>
            <p:ph sz="half" idx="2"/>
          </p:nvPr>
        </p:nvSpPr>
        <p:spPr>
          <a:xfrm>
            <a:off x="457200" y="2870201"/>
            <a:ext cx="3813048" cy="2920998"/>
          </a:xfrm>
        </p:spPr>
        <p:txBody>
          <a:bodyPr anchor="t">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44" name="Text Placeholder 4"/>
          <p:cNvSpPr>
            <a:spLocks noGrp="1"/>
          </p:cNvSpPr>
          <p:nvPr>
            <p:ph type="body" sz="quarter" idx="3"/>
          </p:nvPr>
        </p:nvSpPr>
        <p:spPr>
          <a:xfrm>
            <a:off x="4711120" y="2218267"/>
            <a:ext cx="3518480" cy="576262"/>
          </a:xfrm>
        </p:spPr>
        <p:txBody>
          <a:bodyPr anchor="b">
            <a:noAutofit/>
          </a:bodyPr>
          <a:lstStyle>
            <a:lvl1pP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45" name="Content Placeholder 5"/>
          <p:cNvSpPr>
            <a:spLocks noGrp="1"/>
          </p:cNvSpPr>
          <p:nvPr>
            <p:ph sz="quarter" idx="4"/>
          </p:nvPr>
        </p:nvSpPr>
        <p:spPr>
          <a:xfrm>
            <a:off x="4416552" y="2870201"/>
            <a:ext cx="3813048" cy="2920998"/>
          </a:xfrm>
        </p:spPr>
        <p:txBody>
          <a:bodyPr anchor="t">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46" name="Date Placeholder 6"/>
          <p:cNvSpPr>
            <a:spLocks noGrp="1"/>
          </p:cNvSpPr>
          <p:nvPr>
            <p:ph type="dt" sz="half" idx="10"/>
          </p:nvPr>
        </p:nvSpPr>
        <p:spPr/>
        <p:txBody>
          <a:bodyPr/>
          <a:p>
            <a:fld id="{70BC1078-46ED-40F9-8930-935BAD7C2B02}" type="datetimeFigureOut">
              <a:rPr altLang="en-US" lang="zh-CN" smtClean="0"/>
              <a:t>2023/10/19</a:t>
            </a:fld>
            <a:endParaRPr altLang="en-US" lang="zh-CN"/>
          </a:p>
        </p:txBody>
      </p:sp>
      <p:sp>
        <p:nvSpPr>
          <p:cNvPr id="1048647" name="Footer Placeholder 7"/>
          <p:cNvSpPr>
            <a:spLocks noGrp="1"/>
          </p:cNvSpPr>
          <p:nvPr>
            <p:ph type="ftr" sz="quarter" idx="11"/>
          </p:nvPr>
        </p:nvSpPr>
        <p:spPr/>
        <p:txBody>
          <a:bodyPr/>
          <a:p>
            <a:endParaRPr altLang="en-US" lang="zh-CN"/>
          </a:p>
        </p:txBody>
      </p:sp>
      <p:sp>
        <p:nvSpPr>
          <p:cNvPr id="1048648" name="Slide Number Placeholder 8"/>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45" name=""/>
        <p:cNvGrpSpPr/>
        <p:nvPr/>
      </p:nvGrpSpPr>
      <p:grpSpPr>
        <a:xfrm>
          <a:off x="0" y="0"/>
          <a:ext cx="0" cy="0"/>
          <a:chOff x="0" y="0"/>
          <a:chExt cx="0" cy="0"/>
        </a:xfrm>
      </p:grpSpPr>
      <p:pic>
        <p:nvPicPr>
          <p:cNvPr id="2097165" name="Picture 5" descr="Celestia-R1---OverlayContentSD.png"/>
          <p:cNvPicPr>
            <a:picLocks noChangeAspect="1"/>
          </p:cNvPicPr>
          <p:nvPr/>
        </p:nvPicPr>
        <p:blipFill>
          <a:blip xmlns:r="http://schemas.openxmlformats.org/officeDocument/2006/relationships" r:embed="rId1"/>
          <a:stretch>
            <a:fillRect/>
          </a:stretch>
        </p:blipFill>
        <p:spPr>
          <a:xfrm>
            <a:off x="13956" y="0"/>
            <a:ext cx="9118600" cy="6858000"/>
          </a:xfrm>
          <a:prstGeom prst="rect"/>
        </p:spPr>
      </p:pic>
      <p:sp>
        <p:nvSpPr>
          <p:cNvPr id="1048616"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dirty="0" lang="en-US"/>
          </a:p>
        </p:txBody>
      </p:sp>
      <p:sp>
        <p:nvSpPr>
          <p:cNvPr id="1048617" name="Date Placeholder 2"/>
          <p:cNvSpPr>
            <a:spLocks noGrp="1"/>
          </p:cNvSpPr>
          <p:nvPr>
            <p:ph type="dt" sz="half" idx="10"/>
          </p:nvPr>
        </p:nvSpPr>
        <p:spPr/>
        <p:txBody>
          <a:bodyPr/>
          <a:p>
            <a:fld id="{70BC1078-46ED-40F9-8930-935BAD7C2B02}" type="datetimeFigureOut">
              <a:rPr altLang="en-US" lang="zh-CN" smtClean="0"/>
              <a:t>2023/10/19</a:t>
            </a:fld>
            <a:endParaRPr altLang="en-US" lang="zh-CN"/>
          </a:p>
        </p:txBody>
      </p:sp>
      <p:sp>
        <p:nvSpPr>
          <p:cNvPr id="1048618" name="Footer Placeholder 3"/>
          <p:cNvSpPr>
            <a:spLocks noGrp="1"/>
          </p:cNvSpPr>
          <p:nvPr>
            <p:ph type="ftr" sz="quarter" idx="11"/>
          </p:nvPr>
        </p:nvSpPr>
        <p:spPr/>
        <p:txBody>
          <a:bodyPr/>
          <a:p>
            <a:endParaRPr altLang="en-US" lang="zh-CN"/>
          </a:p>
        </p:txBody>
      </p:sp>
      <p:sp>
        <p:nvSpPr>
          <p:cNvPr id="1048619" name="Slide Number Placeholder 4"/>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30" name=""/>
        <p:cNvGrpSpPr/>
        <p:nvPr/>
      </p:nvGrpSpPr>
      <p:grpSpPr>
        <a:xfrm>
          <a:off x="0" y="0"/>
          <a:ext cx="0" cy="0"/>
          <a:chOff x="0" y="0"/>
          <a:chExt cx="0" cy="0"/>
        </a:xfrm>
      </p:grpSpPr>
      <p:pic>
        <p:nvPicPr>
          <p:cNvPr id="2097152" name="Picture 4" descr="Celestia-R1---OverlayContentSD.png"/>
          <p:cNvPicPr>
            <a:picLocks noChangeAspect="1"/>
          </p:cNvPicPr>
          <p:nvPr/>
        </p:nvPicPr>
        <p:blipFill>
          <a:blip xmlns:r="http://schemas.openxmlformats.org/officeDocument/2006/relationships" r:embed="rId1"/>
          <a:stretch>
            <a:fillRect/>
          </a:stretch>
        </p:blipFill>
        <p:spPr>
          <a:xfrm>
            <a:off x="13956" y="0"/>
            <a:ext cx="9118600" cy="6858000"/>
          </a:xfrm>
          <a:prstGeom prst="rect"/>
        </p:spPr>
      </p:pic>
      <p:sp>
        <p:nvSpPr>
          <p:cNvPr id="1048581" name="Date Placeholder 1"/>
          <p:cNvSpPr>
            <a:spLocks noGrp="1"/>
          </p:cNvSpPr>
          <p:nvPr>
            <p:ph type="dt" sz="half" idx="10"/>
          </p:nvPr>
        </p:nvSpPr>
        <p:spPr/>
        <p:txBody>
          <a:bodyPr/>
          <a:p>
            <a:fld id="{70BC1078-46ED-40F9-8930-935BAD7C2B02}" type="datetimeFigureOut">
              <a:rPr altLang="en-US" lang="zh-CN" smtClean="0"/>
              <a:t>2023/10/19</a:t>
            </a:fld>
            <a:endParaRPr altLang="en-US" lang="zh-CN"/>
          </a:p>
        </p:txBody>
      </p:sp>
      <p:sp>
        <p:nvSpPr>
          <p:cNvPr id="1048582" name="Footer Placeholder 2"/>
          <p:cNvSpPr>
            <a:spLocks noGrp="1"/>
          </p:cNvSpPr>
          <p:nvPr>
            <p:ph type="ftr" sz="quarter" idx="11"/>
          </p:nvPr>
        </p:nvSpPr>
        <p:spPr/>
        <p:txBody>
          <a:bodyPr/>
          <a:p>
            <a:endParaRPr altLang="en-US" lang="zh-CN"/>
          </a:p>
        </p:txBody>
      </p:sp>
      <p:sp>
        <p:nvSpPr>
          <p:cNvPr id="1048583" name="Slide Number Placeholder 3"/>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57" name=""/>
        <p:cNvGrpSpPr/>
        <p:nvPr/>
      </p:nvGrpSpPr>
      <p:grpSpPr>
        <a:xfrm>
          <a:off x="0" y="0"/>
          <a:ext cx="0" cy="0"/>
          <a:chOff x="0" y="0"/>
          <a:chExt cx="0" cy="0"/>
        </a:xfrm>
      </p:grpSpPr>
      <p:pic>
        <p:nvPicPr>
          <p:cNvPr id="2097177" name="Picture 11" descr="Celestia-R1---OverlayContentSD.png"/>
          <p:cNvPicPr>
            <a:picLocks noChangeAspect="1"/>
          </p:cNvPicPr>
          <p:nvPr/>
        </p:nvPicPr>
        <p:blipFill>
          <a:blip xmlns:r="http://schemas.openxmlformats.org/officeDocument/2006/relationships" r:embed="rId1"/>
          <a:stretch>
            <a:fillRect/>
          </a:stretch>
        </p:blipFill>
        <p:spPr>
          <a:xfrm>
            <a:off x="13956" y="0"/>
            <a:ext cx="9118600" cy="6858000"/>
          </a:xfrm>
          <a:prstGeom prst="rect"/>
        </p:spPr>
      </p:pic>
      <p:sp>
        <p:nvSpPr>
          <p:cNvPr id="1048687" name="Title 1"/>
          <p:cNvSpPr>
            <a:spLocks noGrp="1"/>
          </p:cNvSpPr>
          <p:nvPr>
            <p:ph type="title"/>
          </p:nvPr>
        </p:nvSpPr>
        <p:spPr>
          <a:xfrm>
            <a:off x="461718" y="1557868"/>
            <a:ext cx="2862910" cy="1439332"/>
          </a:xfrm>
        </p:spPr>
        <p:txBody>
          <a:bodyPr anchor="b">
            <a:normAutofit/>
          </a:bodyPr>
          <a:lstStyle>
            <a:lvl1pPr algn="l">
              <a:defRPr b="0" sz="2400"/>
            </a:lvl1pPr>
          </a:lstStyle>
          <a:p>
            <a:r>
              <a:rPr lang="en-US"/>
              <a:t>Click to edit Master title style</a:t>
            </a:r>
            <a:endParaRPr dirty="0" lang="en-US"/>
          </a:p>
        </p:txBody>
      </p:sp>
      <p:sp>
        <p:nvSpPr>
          <p:cNvPr id="1048688" name="Content Placeholder 2"/>
          <p:cNvSpPr>
            <a:spLocks noGrp="1"/>
          </p:cNvSpPr>
          <p:nvPr>
            <p:ph idx="1"/>
          </p:nvPr>
        </p:nvSpPr>
        <p:spPr>
          <a:xfrm>
            <a:off x="3606144" y="609601"/>
            <a:ext cx="4627975" cy="5181600"/>
          </a:xfrm>
        </p:spPr>
        <p:txBody>
          <a:bodyPr anchor="ctr">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89" name="Text Placeholder 3"/>
          <p:cNvSpPr>
            <a:spLocks noGrp="1"/>
          </p:cNvSpPr>
          <p:nvPr>
            <p:ph type="body" sz="half" idx="2"/>
          </p:nvPr>
        </p:nvSpPr>
        <p:spPr>
          <a:xfrm>
            <a:off x="461718" y="2997200"/>
            <a:ext cx="2862910" cy="1845735"/>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690" name="Date Placeholder 4"/>
          <p:cNvSpPr>
            <a:spLocks noGrp="1"/>
          </p:cNvSpPr>
          <p:nvPr>
            <p:ph type="dt" sz="half" idx="10"/>
          </p:nvPr>
        </p:nvSpPr>
        <p:spPr/>
        <p:txBody>
          <a:bodyPr/>
          <a:p>
            <a:fld id="{70BC1078-46ED-40F9-8930-935BAD7C2B02}" type="datetimeFigureOut">
              <a:rPr altLang="en-US" lang="zh-CN" smtClean="0"/>
              <a:t>2023/10/19</a:t>
            </a:fld>
            <a:endParaRPr altLang="en-US" lang="zh-CN"/>
          </a:p>
        </p:txBody>
      </p:sp>
      <p:sp>
        <p:nvSpPr>
          <p:cNvPr id="1048691" name="Footer Placeholder 5"/>
          <p:cNvSpPr>
            <a:spLocks noGrp="1"/>
          </p:cNvSpPr>
          <p:nvPr>
            <p:ph type="ftr" sz="quarter" idx="11"/>
          </p:nvPr>
        </p:nvSpPr>
        <p:spPr/>
        <p:txBody>
          <a:bodyPr/>
          <a:p>
            <a:endParaRPr altLang="en-US" lang="zh-CN"/>
          </a:p>
        </p:txBody>
      </p:sp>
      <p:sp>
        <p:nvSpPr>
          <p:cNvPr id="1048692" name="Slide Number Placeholder 6"/>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33" name=""/>
        <p:cNvGrpSpPr/>
        <p:nvPr/>
      </p:nvGrpSpPr>
      <p:grpSpPr>
        <a:xfrm>
          <a:off x="0" y="0"/>
          <a:ext cx="0" cy="0"/>
          <a:chOff x="0" y="0"/>
          <a:chExt cx="0" cy="0"/>
        </a:xfrm>
      </p:grpSpPr>
      <p:pic>
        <p:nvPicPr>
          <p:cNvPr id="2097155" name="Picture 10" descr="Celestia-R1---OverlayContentSD.png"/>
          <p:cNvPicPr>
            <a:picLocks noChangeAspect="1"/>
          </p:cNvPicPr>
          <p:nvPr/>
        </p:nvPicPr>
        <p:blipFill>
          <a:blip xmlns:r="http://schemas.openxmlformats.org/officeDocument/2006/relationships" r:embed="rId1"/>
          <a:stretch>
            <a:fillRect/>
          </a:stretch>
        </p:blipFill>
        <p:spPr>
          <a:xfrm>
            <a:off x="13956" y="0"/>
            <a:ext cx="9118600" cy="6858000"/>
          </a:xfrm>
          <a:prstGeom prst="rect"/>
        </p:spPr>
      </p:pic>
      <p:sp>
        <p:nvSpPr>
          <p:cNvPr id="1048586" name="Title 1"/>
          <p:cNvSpPr>
            <a:spLocks noGrp="1"/>
          </p:cNvSpPr>
          <p:nvPr>
            <p:ph type="title"/>
          </p:nvPr>
        </p:nvSpPr>
        <p:spPr>
          <a:xfrm>
            <a:off x="462128" y="1735672"/>
            <a:ext cx="4097204" cy="1371600"/>
          </a:xfrm>
        </p:spPr>
        <p:txBody>
          <a:bodyPr anchor="b">
            <a:normAutofit/>
          </a:bodyPr>
          <a:lstStyle>
            <a:lvl1pPr algn="l">
              <a:defRPr b="0" sz="2400"/>
            </a:lvl1pPr>
          </a:lstStyle>
          <a:p>
            <a:r>
              <a:rPr lang="en-US"/>
              <a:t>Click to edit Master title style</a:t>
            </a:r>
            <a:endParaRPr dirty="0" lang="en-US"/>
          </a:p>
        </p:txBody>
      </p:sp>
      <p:sp>
        <p:nvSpPr>
          <p:cNvPr id="1048587" name="Picture Placeholder 2"/>
          <p:cNvSpPr>
            <a:spLocks noChangeAspect="1" noGrp="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gradFill>
            <a:miter lim="800000"/>
          </a:ln>
          <a:effectLst>
            <a:outerShdw algn="tl" blurRad="254000" rotWithShape="0">
              <a:srgbClr val="000000">
                <a:alpha val="43000"/>
              </a:srgbClr>
            </a:outerShdw>
          </a:effectLst>
        </p:spPr>
        <p:txBody>
          <a:bodyPr anchor="t" bIns="45720" lIns="91440" rIns="91440" rtlCol="0" tIns="45720" vert="horz">
            <a:normAutofit/>
          </a:bodyPr>
          <a:lstStyle>
            <a:lvl1pPr>
              <a:defRPr dirty="0" sz="1600" lang="en-US"/>
            </a:lvl1pPr>
          </a:lstStyle>
          <a:p>
            <a:pPr algn="ctr" indent="0" lvl="0" marL="0">
              <a:buNone/>
            </a:pPr>
            <a:r>
              <a:rPr lang="en-US"/>
              <a:t>Click icon to add picture</a:t>
            </a:r>
            <a:endParaRPr dirty="0" lang="en-US"/>
          </a:p>
        </p:txBody>
      </p:sp>
      <p:sp>
        <p:nvSpPr>
          <p:cNvPr id="1048588" name="Text Placeholder 3"/>
          <p:cNvSpPr>
            <a:spLocks noGrp="1"/>
          </p:cNvSpPr>
          <p:nvPr>
            <p:ph type="body" sz="half" idx="2"/>
          </p:nvPr>
        </p:nvSpPr>
        <p:spPr>
          <a:xfrm>
            <a:off x="462128" y="3107272"/>
            <a:ext cx="4097204" cy="1828800"/>
          </a:xfrm>
        </p:spPr>
        <p:txBody>
          <a:bodyPr anchor="t">
            <a:normAutofit/>
          </a:bodyPr>
          <a:lstStyle>
            <a:lvl1pPr indent="0" marL="0">
              <a:buNone/>
              <a:defRPr sz="16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589" name="Date Placeholder 4"/>
          <p:cNvSpPr>
            <a:spLocks noGrp="1"/>
          </p:cNvSpPr>
          <p:nvPr>
            <p:ph type="dt" sz="half" idx="10"/>
          </p:nvPr>
        </p:nvSpPr>
        <p:spPr/>
        <p:txBody>
          <a:bodyPr/>
          <a:p>
            <a:fld id="{70BC1078-46ED-40F9-8930-935BAD7C2B02}" type="datetimeFigureOut">
              <a:rPr altLang="en-US" lang="zh-CN" smtClean="0"/>
              <a:t>2023/10/19</a:t>
            </a:fld>
            <a:endParaRPr altLang="en-US" lang="zh-CN"/>
          </a:p>
        </p:txBody>
      </p:sp>
      <p:sp>
        <p:nvSpPr>
          <p:cNvPr id="1048590" name="Footer Placeholder 5"/>
          <p:cNvSpPr>
            <a:spLocks noGrp="1"/>
          </p:cNvSpPr>
          <p:nvPr>
            <p:ph type="ftr" sz="quarter" idx="11"/>
          </p:nvPr>
        </p:nvSpPr>
        <p:spPr/>
        <p:txBody>
          <a:bodyPr/>
          <a:p>
            <a:endParaRPr altLang="en-US" lang="zh-CN"/>
          </a:p>
        </p:txBody>
      </p:sp>
      <p:sp>
        <p:nvSpPr>
          <p:cNvPr id="1048591" name="Slide Number Placeholder 6"/>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2" name=""/>
        <p:cNvGrpSpPr/>
        <p:nvPr/>
      </p:nvGrpSpPr>
      <p:grpSpPr>
        <a:xfrm>
          <a:off x="0" y="0"/>
          <a:ext cx="0" cy="0"/>
          <a:chOff x="0" y="0"/>
          <a:chExt cx="0" cy="0"/>
        </a:xfrm>
      </p:grpSpPr>
      <p:sp>
        <p:nvSpPr>
          <p:cNvPr id="1048576" name="Title Placeholder 1"/>
          <p:cNvSpPr>
            <a:spLocks noGrp="1"/>
          </p:cNvSpPr>
          <p:nvPr>
            <p:ph type="title"/>
          </p:nvPr>
        </p:nvSpPr>
        <p:spPr>
          <a:xfrm>
            <a:off x="457200" y="609601"/>
            <a:ext cx="7772400" cy="1456267"/>
          </a:xfrm>
          <a:prstGeom prst="rect"/>
          <a:effectLst/>
        </p:spPr>
        <p:txBody>
          <a:bodyPr anchor="ctr" bIns="45720" lIns="91440" rIns="91440" rtlCol="0" tIns="45720" vert="horz">
            <a:normAutofit/>
          </a:bodyPr>
          <a:p>
            <a:r>
              <a:rPr lang="en-US"/>
              <a:t>Click to edit Master title style</a:t>
            </a:r>
            <a:endParaRPr dirty="0" lang="en-US"/>
          </a:p>
        </p:txBody>
      </p:sp>
      <p:sp>
        <p:nvSpPr>
          <p:cNvPr id="1048577" name="Text Placeholder 2"/>
          <p:cNvSpPr>
            <a:spLocks noGrp="1"/>
          </p:cNvSpPr>
          <p:nvPr>
            <p:ph type="body" idx="1"/>
          </p:nvPr>
        </p:nvSpPr>
        <p:spPr>
          <a:xfrm>
            <a:off x="457200" y="2142068"/>
            <a:ext cx="7772400" cy="3649133"/>
          </a:xfrm>
          <a:prstGeom prst="rect"/>
        </p:spPr>
        <p:txBody>
          <a:bodyPr anchor="ct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78" name="Date Placeholder 3"/>
          <p:cNvSpPr>
            <a:spLocks noGrp="1"/>
          </p:cNvSpPr>
          <p:nvPr>
            <p:ph type="dt" sz="half" idx="2"/>
          </p:nvPr>
        </p:nvSpPr>
        <p:spPr>
          <a:xfrm>
            <a:off x="6523712" y="5870576"/>
            <a:ext cx="1212173" cy="377825"/>
          </a:xfrm>
          <a:prstGeom prst="rect"/>
        </p:spPr>
        <p:txBody>
          <a:bodyPr anchor="ctr" bIns="45720" lIns="91440" rIns="91440" rtlCol="0" tIns="45720" vert="horz"/>
          <a:lstStyle>
            <a:lvl1pPr algn="r">
              <a:defRPr b="0" sz="1000" i="0">
                <a:solidFill>
                  <a:schemeClr val="tx1"/>
                </a:solidFill>
                <a:effectLst/>
                <a:latin typeface="+mn-lt"/>
              </a:defRPr>
            </a:lvl1pPr>
          </a:lstStyle>
          <a:p>
            <a:fld id="{70BC1078-46ED-40F9-8930-935BAD7C2B02}" type="datetimeFigureOut">
              <a:rPr altLang="en-US" lang="zh-CN" smtClean="0"/>
              <a:t>2023/10/19</a:t>
            </a:fld>
            <a:endParaRPr altLang="en-US" lang="zh-CN"/>
          </a:p>
        </p:txBody>
      </p:sp>
      <p:sp>
        <p:nvSpPr>
          <p:cNvPr id="1048579" name="Footer Placeholder 4"/>
          <p:cNvSpPr>
            <a:spLocks noGrp="1"/>
          </p:cNvSpPr>
          <p:nvPr>
            <p:ph type="ftr" sz="quarter" idx="3"/>
          </p:nvPr>
        </p:nvSpPr>
        <p:spPr>
          <a:xfrm>
            <a:off x="457200" y="5870576"/>
            <a:ext cx="5990311" cy="377825"/>
          </a:xfrm>
          <a:prstGeom prst="rect"/>
        </p:spPr>
        <p:txBody>
          <a:bodyPr anchor="ctr" bIns="45720" lIns="91440" rIns="91440" rtlCol="0" tIns="45720" vert="horz"/>
          <a:lstStyle>
            <a:lvl1pPr algn="l">
              <a:defRPr b="0" sz="1000" i="0">
                <a:solidFill>
                  <a:schemeClr val="tx1"/>
                </a:solidFill>
                <a:effectLst/>
                <a:latin typeface="+mn-lt"/>
              </a:defRPr>
            </a:lvl1pPr>
          </a:lstStyle>
          <a:p>
            <a:endParaRPr altLang="en-US" lang="zh-CN"/>
          </a:p>
        </p:txBody>
      </p:sp>
      <p:sp>
        <p:nvSpPr>
          <p:cNvPr id="1048580" name="Slide Number Placeholder 5"/>
          <p:cNvSpPr>
            <a:spLocks noGrp="1"/>
          </p:cNvSpPr>
          <p:nvPr>
            <p:ph type="sldNum" sz="quarter" idx="4"/>
          </p:nvPr>
        </p:nvSpPr>
        <p:spPr>
          <a:xfrm>
            <a:off x="7812085" y="5870576"/>
            <a:ext cx="417516" cy="377825"/>
          </a:xfrm>
          <a:prstGeom prst="rect"/>
        </p:spPr>
        <p:txBody>
          <a:bodyPr anchor="ctr" bIns="45720" lIns="91440" rIns="91440" rtlCol="0" tIns="45720" vert="horz"/>
          <a:lstStyle>
            <a:lvl1pPr algn="r">
              <a:defRPr b="0" sz="1000" i="0">
                <a:solidFill>
                  <a:schemeClr val="tx1"/>
                </a:solidFill>
                <a:effectLst/>
                <a:latin typeface="+mn-lt"/>
              </a:defRPr>
            </a:lvl1pPr>
          </a:lstStyle>
          <a:p>
            <a:fld id="{D5B52ADC-5BFA-4FBD-BEE2-16096B7F4166}" type="slidenum">
              <a:rPr altLang="en-US" lang="zh-CN" smtClean="0"/>
              <a:t>‹#›</a:t>
            </a:fld>
            <a:endParaRPr altLang="en-US" lang="zh-CN"/>
          </a:p>
        </p:txBody>
      </p:sp>
    </p:spTree>
  </p:cSld>
  <p:clrMap accent1="accent1" accent2="accent2" accent3="accent3" accent4="accent4" accent5="accent5" accent6="accent6" bg1="dk1" bg2="dk2" tx1="lt1" tx2="lt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eaLnBrk="1" hangingPunct="1" latinLnBrk="0" rtl="0">
        <a:spcBef>
          <a:spcPct val="0"/>
        </a:spcBef>
        <a:buNone/>
        <a:defRPr cap="all" sz="3200" kern="1200">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285750" latinLnBrk="0" marL="285750" rtl="0">
        <a:spcBef>
          <a:spcPts val="0"/>
        </a:spcBef>
        <a:spcAft>
          <a:spcPts val="1000"/>
        </a:spcAft>
        <a:buClr>
          <a:schemeClr val="tx1"/>
        </a:buClr>
        <a:buSzPct val="100000"/>
        <a:buFont typeface="Arial"/>
        <a:buChar char="•"/>
        <a:defRPr cap="none" sz="1800" kern="1200">
          <a:solidFill>
            <a:schemeClr val="tx1"/>
          </a:solidFill>
          <a:effectLst/>
          <a:latin typeface="+mn-lt"/>
          <a:ea typeface="+mn-ea"/>
          <a:cs typeface="+mn-cs"/>
        </a:defRPr>
      </a:lvl1pPr>
      <a:lvl2pPr algn="l" defTabSz="457200" eaLnBrk="1" hangingPunct="1" indent="-285750" latinLnBrk="0" marL="742950" rtl="0">
        <a:spcBef>
          <a:spcPts val="0"/>
        </a:spcBef>
        <a:spcAft>
          <a:spcPts val="1000"/>
        </a:spcAft>
        <a:buClr>
          <a:schemeClr val="tx1"/>
        </a:buClr>
        <a:buSzPct val="100000"/>
        <a:buFont typeface="Arial"/>
        <a:buChar char="•"/>
        <a:defRPr cap="none" sz="1600" kern="1200">
          <a:solidFill>
            <a:schemeClr val="tx1"/>
          </a:solidFill>
          <a:effectLst/>
          <a:latin typeface="+mn-lt"/>
          <a:ea typeface="+mn-ea"/>
          <a:cs typeface="+mn-cs"/>
        </a:defRPr>
      </a:lvl2pPr>
      <a:lvl3pPr algn="l" defTabSz="457200" eaLnBrk="1" hangingPunct="1" indent="-285750" latinLnBrk="0" marL="1200150" rtl="0">
        <a:spcBef>
          <a:spcPts val="0"/>
        </a:spcBef>
        <a:spcAft>
          <a:spcPts val="1000"/>
        </a:spcAft>
        <a:buClr>
          <a:schemeClr val="tx1"/>
        </a:buClr>
        <a:buSzPct val="100000"/>
        <a:buFont typeface="Arial"/>
        <a:buChar char="•"/>
        <a:defRPr cap="none" sz="1400" kern="1200">
          <a:solidFill>
            <a:schemeClr val="tx1"/>
          </a:solidFill>
          <a:effectLst/>
          <a:latin typeface="+mn-lt"/>
          <a:ea typeface="+mn-ea"/>
          <a:cs typeface="+mn-cs"/>
        </a:defRPr>
      </a:lvl3pPr>
      <a:lvl4pPr algn="l" defTabSz="457200" eaLnBrk="1" hangingPunct="1" indent="-171450" latinLnBrk="0" marL="1543050" rtl="0">
        <a:spcBef>
          <a:spcPts val="0"/>
        </a:spcBef>
        <a:spcAft>
          <a:spcPts val="1000"/>
        </a:spcAft>
        <a:buClr>
          <a:schemeClr val="tx1"/>
        </a:buClr>
        <a:buSzPct val="100000"/>
        <a:buFont typeface="Arial"/>
        <a:buChar char="•"/>
        <a:defRPr cap="none" sz="1200" kern="1200">
          <a:solidFill>
            <a:schemeClr val="tx1"/>
          </a:solidFill>
          <a:effectLst/>
          <a:latin typeface="+mn-lt"/>
          <a:ea typeface="+mn-ea"/>
          <a:cs typeface="+mn-cs"/>
        </a:defRPr>
      </a:lvl4pPr>
      <a:lvl5pPr algn="l" defTabSz="457200" eaLnBrk="1" hangingPunct="1" indent="-171450" latinLnBrk="0" marL="2000250" rtl="0">
        <a:spcBef>
          <a:spcPts val="0"/>
        </a:spcBef>
        <a:spcAft>
          <a:spcPts val="1000"/>
        </a:spcAft>
        <a:buClr>
          <a:schemeClr val="tx1"/>
        </a:buClr>
        <a:buSzPct val="100000"/>
        <a:buFont typeface="Arial"/>
        <a:buChar char="•"/>
        <a:defRPr cap="none" sz="1200" kern="1200">
          <a:solidFill>
            <a:schemeClr val="tx1"/>
          </a:solidFill>
          <a:effectLst/>
          <a:latin typeface="+mn-lt"/>
          <a:ea typeface="+mn-ea"/>
          <a:cs typeface="+mn-cs"/>
        </a:defRPr>
      </a:lvl5pPr>
      <a:lvl6pPr algn="l" defTabSz="457200" eaLnBrk="1" hangingPunct="1" indent="-228600" latinLnBrk="0" marL="2514600" rtl="0">
        <a:spcBef>
          <a:spcPts val="0"/>
        </a:spcBef>
        <a:spcAft>
          <a:spcPts val="1000"/>
        </a:spcAft>
        <a:buClr>
          <a:schemeClr val="tx1"/>
        </a:buClr>
        <a:buSzPct val="100000"/>
        <a:buFont typeface="Arial"/>
        <a:buChar char="•"/>
        <a:defRPr cap="none" sz="1200" kern="1200">
          <a:solidFill>
            <a:schemeClr val="tx1"/>
          </a:solidFill>
          <a:effectLst/>
          <a:latin typeface="+mn-lt"/>
          <a:ea typeface="+mn-ea"/>
          <a:cs typeface="+mn-cs"/>
        </a:defRPr>
      </a:lvl6pPr>
      <a:lvl7pPr algn="l" defTabSz="457200" eaLnBrk="1" hangingPunct="1" indent="-228600" latinLnBrk="0" marL="2971800" rtl="0">
        <a:spcBef>
          <a:spcPts val="0"/>
        </a:spcBef>
        <a:spcAft>
          <a:spcPts val="1000"/>
        </a:spcAft>
        <a:buClr>
          <a:schemeClr val="tx1"/>
        </a:buClr>
        <a:buSzPct val="100000"/>
        <a:buFont typeface="Arial"/>
        <a:buChar char="•"/>
        <a:defRPr cap="none" sz="1200" kern="1200">
          <a:solidFill>
            <a:schemeClr val="tx1"/>
          </a:solidFill>
          <a:effectLst/>
          <a:latin typeface="+mn-lt"/>
          <a:ea typeface="+mn-ea"/>
          <a:cs typeface="+mn-cs"/>
        </a:defRPr>
      </a:lvl7pPr>
      <a:lvl8pPr algn="l" defTabSz="457200" eaLnBrk="1" hangingPunct="1" indent="-228600" latinLnBrk="0" marL="3429000" rtl="0">
        <a:spcBef>
          <a:spcPts val="0"/>
        </a:spcBef>
        <a:spcAft>
          <a:spcPts val="1000"/>
        </a:spcAft>
        <a:buClr>
          <a:schemeClr val="tx1"/>
        </a:buClr>
        <a:buSzPct val="100000"/>
        <a:buFont typeface="Arial"/>
        <a:buChar char="•"/>
        <a:defRPr cap="none" sz="1200" kern="1200">
          <a:solidFill>
            <a:schemeClr val="tx1"/>
          </a:solidFill>
          <a:effectLst/>
          <a:latin typeface="+mn-lt"/>
          <a:ea typeface="+mn-ea"/>
          <a:cs typeface="+mn-cs"/>
        </a:defRPr>
      </a:lvl8pPr>
      <a:lvl9pPr algn="l" defTabSz="457200" eaLnBrk="1" hangingPunct="1" indent="-228600" latinLnBrk="0" marL="3886200" rtl="0">
        <a:spcBef>
          <a:spcPts val="0"/>
        </a:spcBef>
        <a:spcAft>
          <a:spcPts val="1000"/>
        </a:spcAft>
        <a:buClr>
          <a:schemeClr val="tx1"/>
        </a:buClr>
        <a:buSzPct val="100000"/>
        <a:buFont typeface="Arial"/>
        <a:buChar char="•"/>
        <a:defRPr cap="none" sz="1200" kern="1200">
          <a:solidFill>
            <a:schemeClr val="tx1"/>
          </a:solidFill>
          <a:effectLst/>
          <a:latin typeface="+mn-lt"/>
          <a:ea typeface="+mn-ea"/>
          <a:cs typeface="+mn-cs"/>
        </a:defRPr>
      </a:lvl9pPr>
    </p:bodyStyle>
    <p:other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jpeg"/><Relationship Id="rId3"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5.jpeg"/><Relationship Id="rId3"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diagramLayout" Target="../diagrams/layout1.xml"/><Relationship Id="rId2" Type="http://schemas.openxmlformats.org/officeDocument/2006/relationships/diagramData" Target="../diagrams/data1.xml"/><Relationship Id="rId3" Type="http://schemas.microsoft.com/office/2007/relationships/diagramDrawing" Target="../diagrams/drawing1.xml"/><Relationship Id="rId4" Type="http://schemas.openxmlformats.org/officeDocument/2006/relationships/diagramColors" Target="../diagrams/colors1.xml"/><Relationship Id="rId5" Type="http://schemas.openxmlformats.org/officeDocument/2006/relationships/diagramQuickStyle" Target="../diagrams/quickStyle1.xml"/><Relationship Id="rId6" Type="http://schemas.openxmlformats.org/officeDocument/2006/relationships/image" Target="../media/image7.jpeg"/><Relationship Id="rId7"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4.png"/><Relationship Id="rId3" Type="http://schemas.openxmlformats.org/officeDocument/2006/relationships/image" Target="../media/image14.jpeg"/><Relationship Id="rId4"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31" name=""/>
        <p:cNvGrpSpPr/>
        <p:nvPr/>
      </p:nvGrpSpPr>
      <p:grpSpPr>
        <a:xfrm>
          <a:off x="0" y="0"/>
          <a:ext cx="0" cy="0"/>
          <a:chOff x="0" y="0"/>
          <a:chExt cx="0" cy="0"/>
        </a:xfrm>
      </p:grpSpPr>
      <p:sp>
        <p:nvSpPr>
          <p:cNvPr id="1048584" name="Rectangle 2097158"/>
          <p:cNvSpPr>
            <a:spLocks noChangeAspect="1" noMove="1" noResize="1" noRot="1" noGrp="1" noAdjustHandles="1" noEditPoints="1" noChangeArrowheads="1" noChangeShapeType="1" noTextEdit="1"/>
          </p:cNvSpPr>
          <p:nvPr/>
        </p:nvSpPr>
        <p:spPr>
          <a:xfrm>
            <a:off x="0" y="0"/>
            <a:ext cx="9144000" cy="6858000"/>
          </a:xfrm>
          <a:prstGeom prst="rect"/>
          <a:ln>
            <a:noFill/>
          </a:ln>
        </p:spPr>
        <p:style>
          <a:lnRef idx="2">
            <a:schemeClr val="accent1">
              <a:shade val="50000"/>
            </a:schemeClr>
          </a:lnRef>
          <a:fillRef idx="1003">
            <a:schemeClr val="dk2"/>
          </a:fillRef>
          <a:effectRef idx="0">
            <a:schemeClr val="accent1"/>
          </a:effectRef>
          <a:fontRef idx="minor">
            <a:schemeClr val="lt1"/>
          </a:fontRef>
        </p:style>
        <p:txBody>
          <a:bodyPr anchor="ctr" rtlCol="0"/>
          <a:p>
            <a:pPr algn="ctr"/>
            <a:endParaRPr lang="en-US"/>
          </a:p>
        </p:txBody>
      </p:sp>
      <p:pic>
        <p:nvPicPr>
          <p:cNvPr id="2097153" name="Picture 2097160"/>
          <p:cNvPicPr>
            <a:picLocks noChangeAspect="1" noMove="1" noResize="1" noRot="1" noGrp="1" noAdjustHandles="1" noEditPoints="1" noChangeArrowheads="1" noChangeShapeType="1" noCrop="1"/>
          </p:cNvPicPr>
          <p:nvPr/>
        </p:nvPicPr>
        <p:blipFill>
          <a:blip xmlns:r="http://schemas.openxmlformats.org/officeDocument/2006/relationships" r:embed="rId1"/>
          <a:stretch>
            <a:fillRect/>
          </a:stretch>
        </p:blipFill>
        <p:spPr>
          <a:xfrm>
            <a:off x="0" y="0"/>
            <a:ext cx="9141618" cy="6856214"/>
          </a:xfrm>
          <a:prstGeom prst="rect"/>
        </p:spPr>
      </p:pic>
      <p:sp>
        <p:nvSpPr>
          <p:cNvPr id="1048585" name="Rectangle 2097166"/>
          <p:cNvSpPr>
            <a:spLocks noChangeAspect="1" noMove="1" noResize="1" noRot="1" noGrp="1" noAdjustHandles="1" noEditPoints="1" noChangeArrowheads="1" noChangeShapeType="1" noTextEdit="1"/>
          </p:cNvSpPr>
          <p:nvPr/>
        </p:nvSpPr>
        <p:spPr>
          <a:xfrm>
            <a:off x="357759" y="480060"/>
            <a:ext cx="8428482" cy="5897880"/>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54" name="Picture 2097153"/>
          <p:cNvPicPr>
            <a:picLocks/>
          </p:cNvPicPr>
          <p:nvPr/>
        </p:nvPicPr>
        <p:blipFill rotWithShape="1">
          <a:blip xmlns:r="http://schemas.openxmlformats.org/officeDocument/2006/relationships" r:embed="rId2"/>
          <a:srcRect t="1464" r="2" b="2"/>
          <a:stretch>
            <a:fillRect/>
          </a:stretch>
        </p:blipFill>
        <p:spPr>
          <a:xfrm>
            <a:off x="813703" y="800007"/>
            <a:ext cx="7505827" cy="5251118"/>
          </a:xfrm>
          <a:prstGeom prst="roundRect">
            <a:avLst>
              <a:gd name="adj" fmla="val 4167"/>
            </a:avLst>
          </a:prstGeom>
          <a:solidFill>
            <a:srgbClr val="FFFFFF"/>
          </a:solidFill>
          <a:ln w="76200" cap="sq">
            <a:solidFill>
              <a:schemeClr val="tx1"/>
            </a:solidFill>
            <a:miter lim="800000"/>
          </a:ln>
          <a:effectLst>
            <a:outerShdw algn="ctr" blurRad="63500" rotWithShape="0" sx="102000" sy="102000">
              <a:prstClr val="black">
                <a:alpha val="40000"/>
              </a:prstClr>
            </a:outerShdw>
            <a:reflection algn="bl" blurRad="12700" dir="5400000" dist="5000" endPos="28000" rotWithShape="0" stA="28000" sy="-100000"/>
          </a:effectLst>
          <a:scene3d>
            <a:camera prst="orthographicFront"/>
            <a:lightRig dir="t" rig="threePt">
              <a:rot lat="0" lon="0" rev="2700000"/>
            </a:lightRig>
          </a:scene3d>
          <a:sp3d>
            <a:bevelT h="38100"/>
            <a:contourClr>
              <a:srgbClr val="C0C0C0"/>
            </a:contourClr>
          </a:sp3d>
        </p:spPr>
      </p:pic>
    </p:spTree>
  </p:cSld>
  <p:clrMapOvr>
    <a:overrideClrMapping accent1="accent1" accent2="accent2" accent3="accent3" accent4="accent4" accent5="accent5" accent6="accent6" bg1="lt1" bg2="lt2" tx1="dk1" tx2="dk2"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43" name=""/>
        <p:cNvGrpSpPr/>
        <p:nvPr/>
      </p:nvGrpSpPr>
      <p:grpSpPr>
        <a:xfrm>
          <a:off x="0" y="0"/>
          <a:ext cx="0" cy="0"/>
          <a:chOff x="0" y="0"/>
          <a:chExt cx="0" cy="0"/>
        </a:xfrm>
      </p:grpSpPr>
      <p:pic>
        <p:nvPicPr>
          <p:cNvPr id="2097162" name="Picture 3145733"/>
          <p:cNvPicPr>
            <a:picLocks noChangeAspect="1" noMove="1" noResize="1" noRot="1" noGrp="1" noAdjustHandles="1" noEditPoints="1" noChangeArrowheads="1" noChangeShapeType="1" noCrop="1"/>
          </p:cNvPicPr>
          <p:nvPr/>
        </p:nvPicPr>
        <p:blipFill>
          <a:blip xmlns:r="http://schemas.openxmlformats.org/officeDocument/2006/relationships" r:embed="rId1"/>
          <a:stretch>
            <a:fillRect/>
          </a:stretch>
        </p:blipFill>
        <p:spPr>
          <a:xfrm>
            <a:off x="0" y="0"/>
            <a:ext cx="9141618" cy="6856214"/>
          </a:xfrm>
          <a:prstGeom prst="rect"/>
        </p:spPr>
      </p:pic>
      <p:sp>
        <p:nvSpPr>
          <p:cNvPr id="1048611" name="Rectangle 3145735"/>
          <p:cNvSpPr>
            <a:spLocks noChangeAspect="1" noMove="1" noResize="1" noRot="1" noGrp="1" noAdjustHandles="1" noEditPoints="1" noChangeArrowheads="1" noChangeShapeType="1" noTextEdit="1"/>
          </p:cNvSpPr>
          <p:nvPr/>
        </p:nvSpPr>
        <p:spPr>
          <a:xfrm>
            <a:off x="0" y="-2184"/>
            <a:ext cx="9144000" cy="6858000"/>
          </a:xfrm>
          <a:prstGeom prst="rect"/>
          <a:ln>
            <a:noFill/>
          </a:ln>
        </p:spPr>
        <p:style>
          <a:lnRef idx="2">
            <a:schemeClr val="accent1">
              <a:shade val="50000"/>
            </a:schemeClr>
          </a:lnRef>
          <a:fillRef idx="1003">
            <a:schemeClr val="lt2"/>
          </a:fillRef>
          <a:effectRef idx="0">
            <a:schemeClr val="accent1"/>
          </a:effectRef>
          <a:fontRef idx="minor">
            <a:schemeClr val="lt1"/>
          </a:fontRef>
        </p:style>
        <p:txBody>
          <a:bodyPr anchor="ctr" rtlCol="0"/>
          <a:p>
            <a:pPr algn="ctr"/>
            <a:endParaRPr lang="en-US"/>
          </a:p>
        </p:txBody>
      </p:sp>
      <p:pic>
        <p:nvPicPr>
          <p:cNvPr id="2097163" name="Picture 3145737"/>
          <p:cNvPicPr>
            <a:picLocks noChangeAspect="1" noMove="1" noResize="1" noRot="1" noGrp="1" noAdjustHandles="1" noEditPoints="1" noChangeArrowheads="1" noChangeShapeType="1" noCrop="1"/>
          </p:cNvPicPr>
          <p:nvPr/>
        </p:nvPicPr>
        <p:blipFill>
          <a:blip xmlns:r="http://schemas.openxmlformats.org/officeDocument/2006/relationships" r:embed="rId1"/>
          <a:stretch>
            <a:fillRect/>
          </a:stretch>
        </p:blipFill>
        <p:spPr>
          <a:xfrm>
            <a:off x="0" y="0"/>
            <a:ext cx="9141618" cy="6856214"/>
          </a:xfrm>
          <a:prstGeom prst="rect"/>
        </p:spPr>
      </p:pic>
      <p:sp>
        <p:nvSpPr>
          <p:cNvPr id="1048612" name="TextBox 1048585"/>
          <p:cNvSpPr txBox="1"/>
          <p:nvPr/>
        </p:nvSpPr>
        <p:spPr>
          <a:xfrm>
            <a:off x="6089902" y="639097"/>
            <a:ext cx="2596898" cy="5575439"/>
          </a:xfrm>
          <a:prstGeom prst="rect"/>
        </p:spPr>
        <p:txBody>
          <a:bodyPr anchor="ctr" bIns="45720" lIns="91440" rIns="91440" rtlCol="0" tIns="45720" vert="horz">
            <a:normAutofit/>
          </a:bodyPr>
          <a:p>
            <a:pPr>
              <a:spcBef>
                <a:spcPct val="0"/>
              </a:spcBef>
              <a:spcAft>
                <a:spcPts val="600"/>
              </a:spcAft>
            </a:pPr>
            <a:r>
              <a:rPr b="1" cap="all" dirty="0" sz="4800" lang="en-US">
                <a:ln w="3175" cmpd="sng">
                  <a:noFill/>
                </a:ln>
                <a:solidFill>
                  <a:schemeClr val="bg1"/>
                </a:solidFill>
                <a:ea typeface="+mj-ea"/>
                <a:cs typeface="+mj-cs"/>
              </a:rPr>
              <a:t>NEWS -SECTION</a:t>
            </a:r>
          </a:p>
        </p:txBody>
      </p:sp>
      <p:sp useBgFill="1">
        <p:nvSpPr>
          <p:cNvPr id="1048613" name="Rounded Rectangle 3"/>
          <p:cNvSpPr>
            <a:spLocks noChangeAspect="1" noMove="1" noResize="1" noRot="1" noGrp="1" noAdjustHandles="1" noEditPoints="1" noChangeArrowheads="1" noChangeShapeType="1" noTextEdit="1"/>
          </p:cNvSpPr>
          <p:nvPr/>
        </p:nvSpPr>
        <p:spPr>
          <a:xfrm>
            <a:off x="490103" y="639097"/>
            <a:ext cx="5160889" cy="5575439"/>
          </a:xfrm>
          <a:prstGeom prst="roundRect">
            <a:avLst>
              <a:gd name="adj" fmla="val 5310"/>
            </a:avLst>
          </a:prstGeom>
          <a:ln w="50800" cap="sq" cmpd="dbl">
            <a:gradFill flip="none" rotWithShape="1">
              <a:gsLst>
                <a:gs pos="0">
                  <a:srgbClr val="FFFFFF"/>
                </a:gs>
                <a:gs pos="100000">
                  <a:schemeClr val="tx1">
                    <a:alpha val="0"/>
                  </a:schemeClr>
                </a:gs>
              </a:gsLst>
              <a:path path="circle">
                <a:fillToRect l="50000" t="50000" r="50000" b="50000"/>
              </a:path>
            </a:gradFill>
            <a:miter lim="800000"/>
          </a:ln>
          <a:effectLst>
            <a:outerShdw algn="tl" blurRad="254000" rotWithShape="0">
              <a:srgbClr val="000000">
                <a:alpha val="43000"/>
              </a:srgbClr>
            </a:outerShdw>
          </a:effectLst>
        </p:spPr>
        <p:txBody>
          <a:bodyPr anchor="t" bIns="45720" lIns="91440" rIns="91440" rtlCol="0" tIns="45720" vert="horz">
            <a:normAutofit/>
          </a:bodyPr>
          <a:p>
            <a:pPr algn="ctr" defTabSz="457200">
              <a:spcAft>
                <a:spcPts val="1000"/>
              </a:spcAft>
              <a:buClr>
                <a:schemeClr val="tx1"/>
              </a:buClr>
              <a:buSzPct val="100000"/>
              <a:buFont typeface="Arial"/>
              <a:buNone/>
            </a:pPr>
            <a:endParaRPr cap="all" sz="1600" lang="en-US">
              <a:solidFill>
                <a:schemeClr val="tx1"/>
              </a:solidFill>
            </a:endParaRPr>
          </a:p>
        </p:txBody>
      </p:sp>
      <p:pic>
        <p:nvPicPr>
          <p:cNvPr id="2097164" name="Picture 2097151"/>
          <p:cNvPicPr>
            <a:picLocks/>
          </p:cNvPicPr>
          <p:nvPr/>
        </p:nvPicPr>
        <p:blipFill>
          <a:blip xmlns:r="http://schemas.openxmlformats.org/officeDocument/2006/relationships" r:embed="rId2"/>
          <a:stretch>
            <a:fillRect/>
          </a:stretch>
        </p:blipFill>
        <p:spPr>
          <a:xfrm>
            <a:off x="487721" y="1449399"/>
            <a:ext cx="5147363" cy="3959201"/>
          </a:xfrm>
          <a:prstGeom prst="roundRect">
            <a:avLst>
              <a:gd name="adj" fmla="val 4167"/>
            </a:avLst>
          </a:prstGeom>
          <a:solidFill>
            <a:srgbClr val="FFFFFF"/>
          </a:solidFill>
          <a:ln w="76200" cap="sq">
            <a:solidFill>
              <a:srgbClr val="292929"/>
            </a:solidFill>
            <a:miter lim="800000"/>
          </a:ln>
          <a:effectLst>
            <a:reflection algn="bl" blurRad="12700" dir="5400000" dist="5000" endPos="28000" rotWithShape="0" stA="28000" sy="-100000"/>
          </a:effectLst>
          <a:scene3d>
            <a:camera prst="orthographicFront"/>
            <a:lightRig dir="t" rig="threePt">
              <a:rot lat="0" lon="0" rev="2700000"/>
            </a:lightRig>
          </a:scene3d>
          <a:sp3d>
            <a:bevelT h="38100"/>
            <a:contourClr>
              <a:srgbClr val="C0C0C0"/>
            </a:contourClr>
          </a:sp3d>
        </p:spPr>
      </p:pic>
      <p:cxnSp>
        <p:nvCxnSpPr>
          <p:cNvPr id="3145734" name="Straight Connector 3145728"/>
          <p:cNvCxnSpPr>
            <a:cxnSpLocks/>
          </p:cNvCxnSpPr>
          <p:nvPr/>
        </p:nvCxnSpPr>
        <p:spPr>
          <a:xfrm>
            <a:off x="1723548" y="1174857"/>
            <a:ext cx="2693997" cy="8471"/>
          </a:xfrm>
          <a:prstGeom prst="line"/>
          <a:solidFill>
            <a:srgbClr val="FFFFFF"/>
          </a:solidFill>
          <a:ln w="25400">
            <a:solidFill>
              <a:srgbClr val="000000"/>
            </a:solidFill>
          </a:ln>
        </p:spPr>
      </p:cxnSp>
    </p:spTree>
  </p:cSld>
  <p:clrMapOvr>
    <a:overrideClrMapping accent1="accent1" accent2="accent2" accent3="accent3" accent4="accent4" accent5="accent5" accent6="accent6" bg1="lt1" bg2="lt2" tx1="dk1" tx2="dk2" hlink="hlink" folHlink="folHlink"/>
  </p:clrMapOvr>
  <mc:AlternateContent xmlns:mc="http://schemas.openxmlformats.org/markup-compatibility/2006">
    <mc:Choice xmlns:p14="http://schemas.microsoft.com/office/powerpoint/2010/main" Requires="p14">
      <p:transition xmlns:p14="http://schemas.microsoft.com/office/powerpoint/2010/main" spd="slow" p14:dur="3400">
        <p14:revea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14" name="TextBox 1048583"/>
          <p:cNvSpPr txBox="1"/>
          <p:nvPr/>
        </p:nvSpPr>
        <p:spPr>
          <a:xfrm>
            <a:off x="1162954" y="896729"/>
            <a:ext cx="6818089" cy="891540"/>
          </a:xfrm>
          <a:prstGeom prst="rect"/>
        </p:spPr>
        <p:txBody>
          <a:bodyPr rtlCol="0" wrap="square">
            <a:spAutoFit/>
          </a:bodyPr>
          <a:p>
            <a:pPr algn="ctr"/>
            <a:r>
              <a:rPr b="1" dirty="0" sz="5400" lang="en-US" u="sng">
                <a:solidFill>
                  <a:srgbClr val="FFFF00"/>
                </a:solidFill>
                <a:effectLst>
                  <a:outerShdw algn="tl" blurRad="38100" dir="2700000" dist="38100">
                    <a:srgbClr val="000000">
                      <a:alpha val="43137"/>
                    </a:srgbClr>
                  </a:outerShdw>
                </a:effectLst>
                <a:latin typeface="Cavolini" panose="03000502040302020204" pitchFamily="66" charset="0"/>
                <a:cs typeface="Cavolini" panose="03000502040302020204" pitchFamily="66" charset="0"/>
              </a:rPr>
              <a:t>VOTE OF THANKS </a:t>
            </a:r>
            <a:endParaRPr b="1" dirty="0" sz="5400" lang="en-IN" u="sng">
              <a:solidFill>
                <a:srgbClr val="FFFF00"/>
              </a:solidFill>
              <a:effectLst>
                <a:outerShdw algn="tl" blurRad="38100" dir="2700000" dist="38100">
                  <a:srgbClr val="000000">
                    <a:alpha val="43137"/>
                  </a:srgbClr>
                </a:outerShdw>
              </a:effectLst>
              <a:latin typeface="Cavolini" panose="03000502040302020204" pitchFamily="66" charset="0"/>
              <a:cs typeface="Cavolini" panose="03000502040302020204" pitchFamily="66" charset="0"/>
            </a:endParaRPr>
          </a:p>
        </p:txBody>
      </p:sp>
      <p:sp>
        <p:nvSpPr>
          <p:cNvPr id="1048615" name="TextBox 1048584"/>
          <p:cNvSpPr txBox="1"/>
          <p:nvPr/>
        </p:nvSpPr>
        <p:spPr>
          <a:xfrm>
            <a:off x="1021701" y="2473001"/>
            <a:ext cx="7100597" cy="2021840"/>
          </a:xfrm>
          <a:prstGeom prst="rect"/>
        </p:spPr>
        <p:txBody>
          <a:bodyPr rtlCol="0" wrap="square">
            <a:spAutoFit/>
          </a:bodyPr>
          <a:p>
            <a:pPr algn="ctr"/>
            <a:r>
              <a:rPr dirty="0" sz="3200" lang="en-US">
                <a:solidFill>
                  <a:srgbClr val="FFFFFF"/>
                </a:solidFill>
              </a:rPr>
              <a:t>The seminar was ended with the vote of thanks given by  Mrs. Sunita Yadav</a:t>
            </a:r>
            <a:r>
              <a:rPr dirty="0" sz="3200" lang="en-US">
                <a:solidFill>
                  <a:srgbClr val="FFFFFF"/>
                </a:solidFill>
              </a:rPr>
              <a:t>(</a:t>
            </a:r>
            <a:r>
              <a:rPr dirty="0" sz="3200" lang="en-US">
                <a:solidFill>
                  <a:srgbClr val="FFFFFF"/>
                </a:solidFill>
              </a:rPr>
              <a:t>H</a:t>
            </a:r>
            <a:r>
              <a:rPr dirty="0" sz="3200" lang="en-US">
                <a:solidFill>
                  <a:srgbClr val="FFFFFF"/>
                </a:solidFill>
              </a:rPr>
              <a:t>e</a:t>
            </a:r>
            <a:r>
              <a:rPr dirty="0" sz="3200" lang="en-US">
                <a:solidFill>
                  <a:srgbClr val="FFFFFF"/>
                </a:solidFill>
              </a:rPr>
              <a:t>a</a:t>
            </a:r>
            <a:r>
              <a:rPr dirty="0" sz="3200" lang="en-US">
                <a:solidFill>
                  <a:srgbClr val="FFFFFF"/>
                </a:solidFill>
              </a:rPr>
              <a:t>d</a:t>
            </a:r>
            <a:r>
              <a:rPr dirty="0" sz="3200" lang="en-US">
                <a:solidFill>
                  <a:srgbClr val="FFFFFF"/>
                </a:solidFill>
              </a:rPr>
              <a:t> </a:t>
            </a:r>
            <a:r>
              <a:rPr dirty="0" sz="3200" lang="en-US">
                <a:solidFill>
                  <a:srgbClr val="FFFFFF"/>
                </a:solidFill>
              </a:rPr>
              <a:t>O</a:t>
            </a:r>
            <a:r>
              <a:rPr dirty="0" sz="3200" lang="en-US">
                <a:solidFill>
                  <a:srgbClr val="FFFFFF"/>
                </a:solidFill>
              </a:rPr>
              <a:t>f</a:t>
            </a:r>
            <a:r>
              <a:rPr dirty="0" sz="3200" lang="en-US">
                <a:solidFill>
                  <a:srgbClr val="FFFFFF"/>
                </a:solidFill>
              </a:rPr>
              <a:t> </a:t>
            </a:r>
            <a:r>
              <a:rPr dirty="0" sz="3200" lang="en-US">
                <a:solidFill>
                  <a:srgbClr val="FFFFFF"/>
                </a:solidFill>
              </a:rPr>
              <a:t>T</a:t>
            </a:r>
            <a:r>
              <a:rPr dirty="0" sz="3200" lang="en-US">
                <a:solidFill>
                  <a:srgbClr val="FFFFFF"/>
                </a:solidFill>
              </a:rPr>
              <a:t>h</a:t>
            </a:r>
            <a:r>
              <a:rPr dirty="0" sz="3200" lang="en-US">
                <a:solidFill>
                  <a:srgbClr val="FFFFFF"/>
                </a:solidFill>
              </a:rPr>
              <a:t>e</a:t>
            </a:r>
            <a:r>
              <a:rPr dirty="0" sz="3200" lang="en-US">
                <a:solidFill>
                  <a:srgbClr val="FFFFFF"/>
                </a:solidFill>
              </a:rPr>
              <a:t> </a:t>
            </a:r>
            <a:r>
              <a:rPr dirty="0" sz="3200" lang="en-US">
                <a:solidFill>
                  <a:srgbClr val="FFFFFF"/>
                </a:solidFill>
              </a:rPr>
              <a:t>D</a:t>
            </a:r>
            <a:r>
              <a:rPr dirty="0" sz="3200" lang="en-US">
                <a:solidFill>
                  <a:srgbClr val="FFFFFF"/>
                </a:solidFill>
              </a:rPr>
              <a:t>e</a:t>
            </a:r>
            <a:r>
              <a:rPr dirty="0" sz="3200" lang="en-US">
                <a:solidFill>
                  <a:srgbClr val="FFFFFF"/>
                </a:solidFill>
              </a:rPr>
              <a:t>p</a:t>
            </a:r>
            <a:r>
              <a:rPr dirty="0" sz="3200" lang="en-US">
                <a:solidFill>
                  <a:srgbClr val="FFFFFF"/>
                </a:solidFill>
              </a:rPr>
              <a:t>a</a:t>
            </a:r>
            <a:r>
              <a:rPr dirty="0" sz="3200" lang="en-US">
                <a:solidFill>
                  <a:srgbClr val="FFFFFF"/>
                </a:solidFill>
              </a:rPr>
              <a:t>r</a:t>
            </a:r>
            <a:r>
              <a:rPr dirty="0" sz="3200" lang="en-US">
                <a:solidFill>
                  <a:srgbClr val="FFFFFF"/>
                </a:solidFill>
              </a:rPr>
              <a:t>t</a:t>
            </a:r>
            <a:r>
              <a:rPr dirty="0" sz="3200" lang="en-US">
                <a:solidFill>
                  <a:srgbClr val="FFFFFF"/>
                </a:solidFill>
              </a:rPr>
              <a:t>m</a:t>
            </a:r>
            <a:r>
              <a:rPr dirty="0" sz="3200" lang="en-US">
                <a:solidFill>
                  <a:srgbClr val="FFFFFF"/>
                </a:solidFill>
              </a:rPr>
              <a:t>e</a:t>
            </a:r>
            <a:r>
              <a:rPr dirty="0" sz="3200" lang="en-US">
                <a:solidFill>
                  <a:srgbClr val="FFFFFF"/>
                </a:solidFill>
              </a:rPr>
              <a:t>n</a:t>
            </a:r>
            <a:r>
              <a:rPr dirty="0" sz="3200" lang="en-US">
                <a:solidFill>
                  <a:srgbClr val="FFFFFF"/>
                </a:solidFill>
              </a:rPr>
              <a:t>t</a:t>
            </a:r>
            <a:r>
              <a:rPr dirty="0" sz="3200" lang="en-US">
                <a:solidFill>
                  <a:srgbClr val="FFFFFF"/>
                </a:solidFill>
              </a:rPr>
              <a:t> </a:t>
            </a:r>
            <a:r>
              <a:rPr dirty="0" sz="3200" lang="en-US">
                <a:solidFill>
                  <a:srgbClr val="FFFFFF"/>
                </a:solidFill>
              </a:rPr>
              <a:t>O</a:t>
            </a:r>
            <a:r>
              <a:rPr dirty="0" sz="3200" lang="en-US">
                <a:solidFill>
                  <a:srgbClr val="FFFFFF"/>
                </a:solidFill>
              </a:rPr>
              <a:t>f</a:t>
            </a:r>
            <a:r>
              <a:rPr dirty="0" sz="3200" lang="en-US">
                <a:solidFill>
                  <a:srgbClr val="FFFFFF"/>
                </a:solidFill>
              </a:rPr>
              <a:t> </a:t>
            </a:r>
            <a:r>
              <a:rPr dirty="0" sz="3200" lang="en-US">
                <a:solidFill>
                  <a:srgbClr val="FFFFFF"/>
                </a:solidFill>
              </a:rPr>
              <a:t> </a:t>
            </a:r>
            <a:endParaRPr dirty="0" sz="3200" lang="en-IN">
              <a:solidFill>
                <a:srgbClr val="000000"/>
              </a:solidFill>
            </a:endParaRPr>
          </a:p>
          <a:p>
            <a:pPr algn="ctr"/>
            <a:r>
              <a:rPr dirty="0" sz="3200" lang="en-US">
                <a:solidFill>
                  <a:srgbClr val="FFFFFF"/>
                </a:solidFill>
              </a:rPr>
              <a:t>B</a:t>
            </a:r>
            <a:r>
              <a:rPr dirty="0" sz="3200" lang="en-US">
                <a:solidFill>
                  <a:srgbClr val="FFFFFF"/>
                </a:solidFill>
              </a:rPr>
              <a:t>.</a:t>
            </a:r>
            <a:r>
              <a:rPr dirty="0" sz="3200" lang="en-US">
                <a:solidFill>
                  <a:srgbClr val="FFFFFF"/>
                </a:solidFill>
              </a:rPr>
              <a:t> </a:t>
            </a:r>
            <a:r>
              <a:rPr dirty="0" sz="3200" lang="en-US">
                <a:solidFill>
                  <a:srgbClr val="FFFFFF"/>
                </a:solidFill>
              </a:rPr>
              <a:t>S</a:t>
            </a:r>
            <a:r>
              <a:rPr dirty="0" sz="3200" lang="en-US">
                <a:solidFill>
                  <a:srgbClr val="FFFFFF"/>
                </a:solidFill>
              </a:rPr>
              <a:t>C</a:t>
            </a:r>
            <a:r>
              <a:rPr dirty="0" sz="3200" lang="en-US">
                <a:solidFill>
                  <a:srgbClr val="FFFFFF"/>
                </a:solidFill>
              </a:rPr>
              <a:t> </a:t>
            </a:r>
            <a:r>
              <a:rPr dirty="0" sz="3200" lang="en-US">
                <a:solidFill>
                  <a:srgbClr val="FFFFFF"/>
                </a:solidFill>
              </a:rPr>
              <a:t>B</a:t>
            </a:r>
            <a:r>
              <a:rPr dirty="0" sz="3200" lang="en-US">
                <a:solidFill>
                  <a:srgbClr val="FFFFFF"/>
                </a:solidFill>
              </a:rPr>
              <a:t>.</a:t>
            </a:r>
            <a:r>
              <a:rPr dirty="0" sz="3200" lang="en-US">
                <a:solidFill>
                  <a:srgbClr val="FFFFFF"/>
                </a:solidFill>
              </a:rPr>
              <a:t> </a:t>
            </a:r>
            <a:r>
              <a:rPr dirty="0" sz="3200" lang="en-US">
                <a:solidFill>
                  <a:srgbClr val="FFFFFF"/>
                </a:solidFill>
              </a:rPr>
              <a:t>E</a:t>
            </a:r>
            <a:r>
              <a:rPr dirty="0" sz="3200" lang="en-US">
                <a:solidFill>
                  <a:srgbClr val="FFFFFF"/>
                </a:solidFill>
              </a:rPr>
              <a:t>D</a:t>
            </a:r>
            <a:r>
              <a:rPr dirty="0" sz="3200" lang="en-US">
                <a:solidFill>
                  <a:srgbClr val="FFFFFF"/>
                </a:solidFill>
              </a:rPr>
              <a:t>)</a:t>
            </a:r>
            <a:r>
              <a:rPr dirty="0" sz="3200" lang="en-US">
                <a:solidFill>
                  <a:srgbClr val="FFFFFF"/>
                </a:solidFill>
              </a:rPr>
              <a:t> </a:t>
            </a:r>
            <a:endParaRPr dirty="0" sz="3200" lang="en-IN">
              <a:solidFill>
                <a:srgbClr val="00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airplan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34" name=""/>
        <p:cNvGrpSpPr/>
        <p:nvPr/>
      </p:nvGrpSpPr>
      <p:grpSpPr>
        <a:xfrm>
          <a:off x="0" y="0"/>
          <a:ext cx="0" cy="0"/>
          <a:chOff x="0" y="0"/>
          <a:chExt cx="0" cy="0"/>
        </a:xfrm>
      </p:grpSpPr>
      <p:sp>
        <p:nvSpPr>
          <p:cNvPr id="1048592" name="TextBox 1048596"/>
          <p:cNvSpPr txBox="1"/>
          <p:nvPr/>
        </p:nvSpPr>
        <p:spPr>
          <a:xfrm>
            <a:off x="800099" y="572084"/>
            <a:ext cx="7543800" cy="911028"/>
          </a:xfrm>
          <a:prstGeom prst="rect"/>
          <a:noFill/>
          <a:ln>
            <a:noFill/>
          </a:ln>
        </p:spPr>
        <p:txBody>
          <a:bodyPr anchor="ctr" bIns="45720" lIns="91440" rIns="91440" rtlCol="0" tIns="45720" vert="horz">
            <a:normAutofit/>
          </a:bodyPr>
          <a:p>
            <a:pPr algn="ctr" defTabSz="914400">
              <a:lnSpc>
                <a:spcPct val="90000"/>
              </a:lnSpc>
              <a:spcBef>
                <a:spcPct val="0"/>
              </a:spcBef>
              <a:spcAft>
                <a:spcPts val="600"/>
              </a:spcAft>
            </a:pPr>
            <a:r>
              <a:rPr b="1" dirty="0" sz="5400" lang="en-US">
                <a:ln w="0"/>
                <a:effectLst>
                  <a:outerShdw algn="tl" blurRad="38100" dir="2700000" dist="38100">
                    <a:srgbClr val="000000">
                      <a:alpha val="43137"/>
                    </a:srgbClr>
                  </a:outerShdw>
                  <a:reflection algn="bl" blurRad="6350" dir="5400000" endA="300" endPos="35500" rotWithShape="0" stA="53000" sy="-90000"/>
                </a:effectLst>
                <a:latin typeface="Algerian" panose="04020705040A02060702" pitchFamily="82" charset="0"/>
              </a:rPr>
              <a:t>Welcome Gesture </a:t>
            </a:r>
          </a:p>
        </p:txBody>
      </p:sp>
      <p:pic>
        <p:nvPicPr>
          <p:cNvPr id="2097156" name="Picture 2097154"/>
          <p:cNvPicPr>
            <a:picLocks/>
          </p:cNvPicPr>
          <p:nvPr/>
        </p:nvPicPr>
        <p:blipFill>
          <a:blip xmlns:r="http://schemas.openxmlformats.org/officeDocument/2006/relationships" r:embed="rId1"/>
          <a:srcRect t="4832" b="4832"/>
          <a:stretch>
            <a:fillRect/>
          </a:stretch>
        </p:blipFill>
        <p:spPr>
          <a:xfrm>
            <a:off x="1699668" y="1828804"/>
            <a:ext cx="5744664" cy="4637307"/>
          </a:xfrm>
          <a:prstGeom prst="rect"/>
        </p:spPr>
      </p:pic>
      <p:cxnSp>
        <p:nvCxnSpPr>
          <p:cNvPr id="3145728" name="Straight Connector 3"/>
          <p:cNvCxnSpPr>
            <a:cxnSpLocks/>
          </p:cNvCxnSpPr>
          <p:nvPr/>
        </p:nvCxnSpPr>
        <p:spPr>
          <a:xfrm>
            <a:off x="2156619" y="1491987"/>
            <a:ext cx="5083936" cy="0"/>
          </a:xfrm>
          <a:prstGeom prst="line"/>
          <a:ln w="41275" cmpd="tri">
            <a:solidFill>
              <a:schemeClr val="bg1"/>
            </a:solidFill>
            <a:prstDash val="solid"/>
          </a:ln>
        </p:spPr>
        <p:style>
          <a:lnRef idx="1">
            <a:schemeClr val="accent2"/>
          </a:lnRef>
          <a:fillRef idx="0">
            <a:schemeClr val="accent2"/>
          </a:fillRef>
          <a:effectRef idx="0">
            <a:schemeClr val="accent2"/>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000">
        <p14:shred dir="in" pattern="strip"/>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sp>
        <p:nvSpPr>
          <p:cNvPr id="1048593" name="TextBox 1048597"/>
          <p:cNvSpPr txBox="1"/>
          <p:nvPr/>
        </p:nvSpPr>
        <p:spPr>
          <a:xfrm>
            <a:off x="172612" y="1999571"/>
            <a:ext cx="8798767" cy="3901441"/>
          </a:xfrm>
          <a:prstGeom prst="rect"/>
        </p:spPr>
        <p:txBody>
          <a:bodyPr rtlCol="0" wrap="square">
            <a:spAutoFit/>
          </a:bodyPr>
          <a:p>
            <a:pPr algn="ctr"/>
            <a:r>
              <a:rPr dirty="0" sz="2400" lang="en-US">
                <a:latin typeface="Amasis MT Pro" panose="02040504050005020304" pitchFamily="18" charset="0"/>
              </a:rPr>
              <a:t>The seminar was started with the welcome speech by Dr. Anila Sharma, (principal of the Deepshikha Kala </a:t>
            </a:r>
            <a:r>
              <a:rPr dirty="0" sz="2400" lang="en-US" err="1">
                <a:latin typeface="Amasis MT Pro" panose="02040504050005020304" pitchFamily="18" charset="0"/>
              </a:rPr>
              <a:t>Sansthan</a:t>
            </a:r>
            <a:r>
              <a:rPr dirty="0" sz="2400" lang="en-US">
                <a:latin typeface="Amasis MT Pro" panose="02040504050005020304" pitchFamily="18" charset="0"/>
              </a:rPr>
              <a:t>) after the keynote address was given by Dr. Sheetal Kansara Ma’am (Principal of </a:t>
            </a:r>
            <a:r>
              <a:rPr dirty="0" sz="2400" lang="en-US" err="1">
                <a:latin typeface="Amasis MT Pro" panose="02040504050005020304" pitchFamily="18" charset="0"/>
              </a:rPr>
              <a:t>Jashoda</a:t>
            </a:r>
            <a:r>
              <a:rPr dirty="0" sz="2400" lang="en-US">
                <a:latin typeface="Amasis MT Pro" panose="02040504050005020304" pitchFamily="18" charset="0"/>
              </a:rPr>
              <a:t> Devi T. T. college)</a:t>
            </a:r>
          </a:p>
          <a:p>
            <a:pPr algn="ctr"/>
            <a:endParaRPr dirty="0" sz="2400" lang="en-US">
              <a:latin typeface="Amasis MT Pro" panose="02040504050005020304" pitchFamily="18" charset="0"/>
            </a:endParaRPr>
          </a:p>
          <a:p>
            <a:pPr algn="ctr"/>
            <a:endParaRPr dirty="0" sz="2400" lang="en-US">
              <a:latin typeface="Amasis MT Pro" panose="02040504050005020304" pitchFamily="18" charset="0"/>
            </a:endParaRPr>
          </a:p>
          <a:p>
            <a:pPr algn="ctr"/>
            <a:r>
              <a:rPr dirty="0" sz="2400" lang="en-US">
                <a:latin typeface="Amasis MT Pro" panose="02040504050005020304" pitchFamily="18" charset="0"/>
              </a:rPr>
              <a:t>Guest Dr. Sheetal Kansara Ma’am and Dir. Of Deepshikha College Dr. Rita Bisht Ma’am lighten the lamp. </a:t>
            </a:r>
          </a:p>
          <a:p>
            <a:pPr algn="ctr"/>
            <a:r>
              <a:rPr dirty="0" sz="3200" lang="en-US">
                <a:latin typeface="Amasis MT Pro" panose="02040504050005020304" pitchFamily="18" charset="0"/>
              </a:rPr>
              <a:t>  </a:t>
            </a:r>
          </a:p>
          <a:p>
            <a:pPr algn="ctr"/>
            <a:endParaRPr dirty="0" sz="3200" lang="en-IN">
              <a:latin typeface="Amasis MT Pro" panose="02040504050005020304" pitchFamily="18" charset="0"/>
            </a:endParaRPr>
          </a:p>
        </p:txBody>
      </p:sp>
      <p:sp>
        <p:nvSpPr>
          <p:cNvPr id="1048594" name="TextBox 1048598"/>
          <p:cNvSpPr txBox="1"/>
          <p:nvPr/>
        </p:nvSpPr>
        <p:spPr>
          <a:xfrm flipH="1">
            <a:off x="1996749" y="637865"/>
            <a:ext cx="5150497" cy="769441"/>
          </a:xfrm>
          <a:prstGeom prst="rect"/>
        </p:spPr>
        <p:txBody>
          <a:bodyPr rtlCol="0" wrap="square">
            <a:spAutoFit/>
          </a:bodyPr>
          <a:p>
            <a:pPr algn="ctr"/>
            <a:r>
              <a:rPr b="1" dirty="0" sz="4400" lang="en-US">
                <a:effectLst>
                  <a:outerShdw algn="tl" blurRad="38100" dir="2700000" dist="38100">
                    <a:srgbClr val="000000">
                      <a:alpha val="43137"/>
                    </a:srgbClr>
                  </a:outerShdw>
                </a:effectLst>
                <a:latin typeface="Algerian" panose="04020705040A02060702" pitchFamily="82" charset="0"/>
              </a:rPr>
              <a:t>KEY SPEAKERS</a:t>
            </a:r>
            <a:endParaRPr b="1" dirty="0" sz="4400" lang="en-IN">
              <a:effectLst>
                <a:outerShdw algn="tl" blurRad="38100" dir="2700000" dist="38100">
                  <a:srgbClr val="000000">
                    <a:alpha val="43137"/>
                  </a:srgbClr>
                </a:outerShdw>
              </a:effectLst>
              <a:latin typeface="Algerian" panose="04020705040A02060702" pitchFamily="82" charset="0"/>
            </a:endParaRPr>
          </a:p>
        </p:txBody>
      </p:sp>
      <p:cxnSp>
        <p:nvCxnSpPr>
          <p:cNvPr id="3145729" name="Straight Connector 3145732"/>
          <p:cNvCxnSpPr>
            <a:cxnSpLocks/>
          </p:cNvCxnSpPr>
          <p:nvPr/>
        </p:nvCxnSpPr>
        <p:spPr>
          <a:xfrm flipV="1">
            <a:off x="2747735" y="1543080"/>
            <a:ext cx="3648523" cy="31176"/>
          </a:xfrm>
          <a:prstGeom prst="line"/>
          <a:solidFill>
            <a:srgbClr val="FFFFFF"/>
          </a:solidFill>
          <a:ln w="25400">
            <a:solidFill>
              <a:srgbClr val="000000"/>
            </a:solidFill>
          </a:ln>
        </p:spPr>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6" name=""/>
        <p:cNvGrpSpPr/>
        <p:nvPr/>
      </p:nvGrpSpPr>
      <p:grpSpPr>
        <a:xfrm>
          <a:off x="0" y="0"/>
          <a:ext cx="0" cy="0"/>
          <a:chOff x="0" y="0"/>
          <a:chExt cx="0" cy="0"/>
        </a:xfrm>
      </p:grpSpPr>
      <p:sp>
        <p:nvSpPr>
          <p:cNvPr id="1048595" name="TextBox 1048600"/>
          <p:cNvSpPr txBox="1"/>
          <p:nvPr/>
        </p:nvSpPr>
        <p:spPr>
          <a:xfrm>
            <a:off x="429208" y="180975"/>
            <a:ext cx="4142792" cy="912813"/>
          </a:xfrm>
          <a:prstGeom prst="rect"/>
        </p:spPr>
        <p:txBody>
          <a:bodyPr anchor="ctr" bIns="45720" lIns="91440" rIns="91440" rtlCol="0" tIns="45720" vert="horz">
            <a:normAutofit/>
          </a:bodyPr>
          <a:p>
            <a:pPr defTabSz="914400">
              <a:lnSpc>
                <a:spcPct val="90000"/>
              </a:lnSpc>
              <a:spcBef>
                <a:spcPct val="0"/>
              </a:spcBef>
              <a:spcAft>
                <a:spcPts val="600"/>
              </a:spcAft>
            </a:pPr>
            <a:r>
              <a:rPr cap="all" dirty="0" sz="4000" lang="en-US">
                <a:effectLst>
                  <a:outerShdw algn="tl" blurRad="38100" dir="2700000" dist="38100">
                    <a:srgbClr val="000000">
                      <a:alpha val="43137"/>
                    </a:srgbClr>
                  </a:outerShdw>
                </a:effectLst>
                <a:latin typeface="Algerian" panose="04020705040A02060702" pitchFamily="82" charset="0"/>
                <a:ea typeface="+mj-ea"/>
                <a:cs typeface="+mj-cs"/>
              </a:rPr>
              <a:t>INTRODUCTION</a:t>
            </a:r>
          </a:p>
        </p:txBody>
      </p:sp>
      <p:pic>
        <p:nvPicPr>
          <p:cNvPr id="2097157" name="Picture 2097156"/>
          <p:cNvPicPr>
            <a:picLocks/>
          </p:cNvPicPr>
          <p:nvPr/>
        </p:nvPicPr>
        <p:blipFill>
          <a:blip xmlns:r="http://schemas.openxmlformats.org/officeDocument/2006/relationships" r:embed="rId6"/>
          <a:srcRect l="18092"/>
          <a:stretch>
            <a:fillRect/>
          </a:stretch>
        </p:blipFill>
        <p:spPr>
          <a:xfrm>
            <a:off x="4988165" y="1035844"/>
            <a:ext cx="3886193" cy="4786312"/>
          </a:xfrm>
          <a:prstGeom prst="roundRect">
            <a:avLst>
              <a:gd name="adj" fmla="val 4167"/>
            </a:avLst>
          </a:prstGeom>
          <a:solidFill>
            <a:srgbClr val="FFFFFF"/>
          </a:solidFill>
          <a:ln w="76200" cap="sq">
            <a:solidFill>
              <a:srgbClr val="292929"/>
            </a:solidFill>
            <a:miter lim="800000"/>
          </a:ln>
          <a:effectLst>
            <a:reflection algn="bl" blurRad="12700" dir="5400000" dist="5000" endPos="28000" rotWithShape="0" stA="28000" sy="-100000"/>
          </a:effectLst>
          <a:scene3d>
            <a:camera prst="orthographicFront"/>
            <a:lightRig dir="t" rig="threePt">
              <a:rot lat="0" lon="0" rev="2700000"/>
            </a:lightRig>
          </a:scene3d>
          <a:sp3d>
            <a:bevelT h="38100"/>
            <a:contourClr>
              <a:srgbClr val="C0C0C0"/>
            </a:contourClr>
          </a:sp3d>
        </p:spPr>
      </p:pic>
      <p:cxnSp>
        <p:nvCxnSpPr>
          <p:cNvPr id="3145730" name="Straight Connector 3145733"/>
          <p:cNvCxnSpPr>
            <a:cxnSpLocks/>
          </p:cNvCxnSpPr>
          <p:nvPr/>
        </p:nvCxnSpPr>
        <p:spPr>
          <a:xfrm flipV="1">
            <a:off x="1032844" y="935343"/>
            <a:ext cx="2101189" cy="25960"/>
          </a:xfrm>
          <a:prstGeom prst="line"/>
          <a:solidFill>
            <a:srgbClr val="FFFFFF"/>
          </a:solidFill>
          <a:ln w="25400">
            <a:solidFill>
              <a:srgbClr val="000000"/>
            </a:solidFill>
          </a:ln>
        </p:spPr>
      </p:cxnSp>
      <p:graphicFrame>
        <p:nvGraphicFramePr>
          <p:cNvPr id="4194304" name="TextBox 1048601"/>
          <p:cNvGraphicFramePr>
            <a:graphicFrameLocks/>
          </p:cNvGraphicFramePr>
          <p:nvPr/>
        </p:nvGraphicFramePr>
        <p:xfrm>
          <a:off x="-182481" y="625255"/>
          <a:ext cx="5258335" cy="6372808"/>
        </p:xfrm>
        <a:graphic>
          <a:graphicData uri="http://schemas.openxmlformats.org/drawingml/2006/diagram">
            <dgm:relIds xmlns:dgm="http://schemas.openxmlformats.org/drawingml/2006/diagram" xmlns:r="http://schemas.openxmlformats.org/officeDocument/2006/relationships" r:dm="rId2" r:lo="rId1" r:qs="rId5" r:cs="rId4"/>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1048596" name="Title 1048602"/>
          <p:cNvSpPr>
            <a:spLocks noGrp="1"/>
          </p:cNvSpPr>
          <p:nvPr>
            <p:ph type="title"/>
          </p:nvPr>
        </p:nvSpPr>
        <p:spPr>
          <a:xfrm>
            <a:off x="1" y="618518"/>
            <a:ext cx="9078686" cy="1478570"/>
          </a:xfrm>
        </p:spPr>
        <p:txBody>
          <a:bodyPr anchor="ctr" bIns="45720" lIns="91440" rIns="91440" rtlCol="0" tIns="45720" vert="horz">
            <a:normAutofit/>
          </a:bodyPr>
          <a:p>
            <a:pPr algn="ctr"/>
            <a:r>
              <a:rPr b="1" dirty="0" sz="4400" lang="en-US" u="sng">
                <a:effectLst>
                  <a:outerShdw algn="tl" blurRad="38100" dir="2700000" dist="38100">
                    <a:srgbClr val="000000">
                      <a:alpha val="43137"/>
                    </a:srgbClr>
                  </a:outerShdw>
                </a:effectLst>
                <a:latin typeface="Algerian" panose="04020705040A02060702" pitchFamily="82" charset="0"/>
              </a:rPr>
              <a:t>OBJECTIVE OF THE </a:t>
            </a:r>
            <a:r>
              <a:rPr b="1" dirty="0" sz="4400" lang="en-US" err="1" u="sng">
                <a:effectLst>
                  <a:outerShdw algn="tl" blurRad="38100" dir="2700000" dist="38100">
                    <a:srgbClr val="000000">
                      <a:alpha val="43137"/>
                    </a:srgbClr>
                  </a:outerShdw>
                </a:effectLst>
                <a:latin typeface="Algerian" panose="04020705040A02060702" pitchFamily="82" charset="0"/>
              </a:rPr>
              <a:t>SEMINAr</a:t>
            </a:r>
            <a:r>
              <a:rPr b="1" dirty="0" sz="4400" lang="en-US" u="sng">
                <a:effectLst>
                  <a:outerShdw algn="tl" blurRad="38100" dir="2700000" dist="38100">
                    <a:srgbClr val="000000">
                      <a:alpha val="43137"/>
                    </a:srgbClr>
                  </a:outerShdw>
                </a:effectLst>
                <a:latin typeface="Algerian" panose="04020705040A02060702" pitchFamily="82" charset="0"/>
              </a:rPr>
              <a:t> :-</a:t>
            </a:r>
          </a:p>
        </p:txBody>
      </p:sp>
      <p:sp>
        <p:nvSpPr>
          <p:cNvPr id="1048597" name="Text Placeholder 1048603"/>
          <p:cNvSpPr>
            <a:spLocks noGrp="1"/>
          </p:cNvSpPr>
          <p:nvPr>
            <p:ph type="body" sz="half" idx="2"/>
          </p:nvPr>
        </p:nvSpPr>
        <p:spPr>
          <a:xfrm>
            <a:off x="307910" y="1990726"/>
            <a:ext cx="4181539" cy="3800475"/>
          </a:xfrm>
        </p:spPr>
        <p:txBody>
          <a:bodyPr anchor="ctr" bIns="45720" lIns="91440" rIns="91440" rtlCol="0" tIns="45720" vert="horz">
            <a:normAutofit/>
          </a:bodyPr>
          <a:p>
            <a:pPr indent="-228600">
              <a:buFont typeface="Arial" panose="020B0604020202020204" pitchFamily="34" charset="0"/>
              <a:buChar char="•"/>
            </a:pPr>
            <a:r>
              <a:rPr dirty="0" sz="2400" lang="en-US">
                <a:effectLst>
                  <a:outerShdw algn="tl" blurRad="38100" dir="2700000" dist="38100">
                    <a:srgbClr val="000000">
                      <a:alpha val="43137"/>
                    </a:srgbClr>
                  </a:outerShdw>
                </a:effectLst>
              </a:rPr>
              <a:t>The extension lecture seminar aimed to provide a platform for individuals to learn and develop new skills. It aimed to enhance their knowledge base and provide an opportunity to interact with experts in their respective fields. The seminar also aimed to promote networking among participants.</a:t>
            </a:r>
          </a:p>
        </p:txBody>
      </p:sp>
      <p:pic>
        <p:nvPicPr>
          <p:cNvPr id="2097158" name="Picture 2097157"/>
          <p:cNvPicPr>
            <a:picLocks/>
          </p:cNvPicPr>
          <p:nvPr/>
        </p:nvPicPr>
        <p:blipFill rotWithShape="1">
          <a:blip xmlns:r="http://schemas.openxmlformats.org/officeDocument/2006/relationships" r:embed="rId1"/>
          <a:srcRect l="28583" r="19871" b="2"/>
          <a:stretch>
            <a:fillRect/>
          </a:stretch>
        </p:blipFill>
        <p:spPr>
          <a:xfrm>
            <a:off x="5009698" y="2291971"/>
            <a:ext cx="3491306" cy="3047892"/>
          </a:xfrm>
          <a:prstGeom prst="roundRect">
            <a:avLst>
              <a:gd name="adj" fmla="val 4167"/>
            </a:avLst>
          </a:prstGeom>
          <a:solidFill>
            <a:srgbClr val="FFFFFF"/>
          </a:solidFill>
          <a:ln w="76200" cap="sq">
            <a:solidFill>
              <a:srgbClr val="00B0F0"/>
            </a:solidFill>
            <a:miter lim="800000"/>
          </a:ln>
          <a:effectLst>
            <a:reflection algn="bl" blurRad="6350" dir="5400000" dist="50800" endA="300" endPos="55500" rotWithShape="0" stA="50000" sy="-100000"/>
          </a:effectLst>
          <a:scene3d>
            <a:camera prst="orthographicFront"/>
            <a:lightRig dir="t" rig="threePt">
              <a:rot lat="0" lon="0" rev="2700000"/>
            </a:lightRig>
          </a:scene3d>
          <a:sp3d>
            <a:bevelT h="38100"/>
            <a:contourClr>
              <a:srgbClr val="C0C0C0"/>
            </a:contourClr>
          </a:sp3d>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603" name="TextBox 1048610"/>
          <p:cNvSpPr txBox="1"/>
          <p:nvPr/>
        </p:nvSpPr>
        <p:spPr>
          <a:xfrm>
            <a:off x="65314" y="268738"/>
            <a:ext cx="8864082" cy="1003300"/>
          </a:xfrm>
          <a:prstGeom prst="rect"/>
        </p:spPr>
        <p:txBody>
          <a:bodyPr anchor="ctr" bIns="45720" lIns="91440" rIns="91440" rtlCol="0" tIns="45720" vert="horz">
            <a:normAutofit/>
          </a:bodyPr>
          <a:p>
            <a:pPr algn="ctr" defTabSz="914400">
              <a:lnSpc>
                <a:spcPct val="90000"/>
              </a:lnSpc>
              <a:spcBef>
                <a:spcPct val="0"/>
              </a:spcBef>
              <a:spcAft>
                <a:spcPts val="600"/>
              </a:spcAft>
            </a:pPr>
            <a:r>
              <a:rPr b="1" cap="all" dirty="0" sz="4400" lang="en-US">
                <a:effectLst>
                  <a:outerShdw algn="tl" blurRad="38100" dir="2700000" dist="38100">
                    <a:srgbClr val="000000">
                      <a:alpha val="43137"/>
                    </a:srgbClr>
                  </a:outerShdw>
                </a:effectLst>
                <a:latin typeface="Algerian" panose="04020705040A02060702" pitchFamily="82" charset="0"/>
                <a:ea typeface="+mj-ea"/>
                <a:cs typeface="+mj-cs"/>
              </a:rPr>
              <a:t>IMPORTANCE OF LESSON PLAN :-</a:t>
            </a:r>
          </a:p>
        </p:txBody>
      </p:sp>
      <p:sp>
        <p:nvSpPr>
          <p:cNvPr id="1048604" name="Title 1048609"/>
          <p:cNvSpPr>
            <a:spLocks noGrp="1"/>
          </p:cNvSpPr>
          <p:nvPr>
            <p:ph type="ctrTitle"/>
          </p:nvPr>
        </p:nvSpPr>
        <p:spPr>
          <a:xfrm>
            <a:off x="876105" y="1446245"/>
            <a:ext cx="7584961" cy="4777323"/>
          </a:xfrm>
        </p:spPr>
        <p:txBody>
          <a:bodyPr>
            <a:noAutofit/>
          </a:bodyPr>
          <a:p>
            <a:pPr algn="l" defTabSz="530352">
              <a:lnSpc>
                <a:spcPts val="3000"/>
              </a:lnSpc>
            </a:pPr>
            <a:r>
              <a:rPr baseline="0" b="1" cap="all" dirty="0" sz="2200" kern="1200" lang="en-IN">
                <a:solidFill>
                  <a:srgbClr val="FFFFFF"/>
                </a:solidFill>
                <a:effectLst>
                  <a:outerShdw algn="tl" blurRad="38100" dir="2700000" dist="38100">
                    <a:srgbClr val="000000">
                      <a:alpha val="43137"/>
                    </a:srgbClr>
                  </a:outerShdw>
                </a:effectLst>
                <a:latin typeface="+mj-lt"/>
                <a:ea typeface="+mj-ea"/>
                <a:cs typeface="+mj-cs"/>
              </a:rPr>
              <a:t>I</a:t>
            </a:r>
            <a:r>
              <a:rPr baseline="0" b="1" cap="all" dirty="0" sz="2200" kern="1200" lang="en-US">
                <a:solidFill>
                  <a:srgbClr val="FFFFFF"/>
                </a:solidFill>
                <a:effectLst>
                  <a:outerShdw algn="tl" blurRad="38100" dir="2700000" dist="38100">
                    <a:srgbClr val="000000">
                      <a:alpha val="43137"/>
                    </a:srgbClr>
                  </a:outerShdw>
                </a:effectLst>
                <a:latin typeface="+mj-lt"/>
                <a:ea typeface="+mj-ea"/>
                <a:cs typeface="+mj-cs"/>
              </a:rPr>
              <a:t>.  </a:t>
            </a:r>
            <a:r>
              <a:rPr baseline="0" b="1" cap="all" dirty="0" sz="2200" kern="1200" lang="en-IN">
                <a:solidFill>
                  <a:srgbClr val="FFFFFF"/>
                </a:solidFill>
                <a:effectLst>
                  <a:outerShdw algn="tl" blurRad="38100" dir="2700000" dist="38100">
                    <a:srgbClr val="000000">
                      <a:alpha val="43137"/>
                    </a:srgbClr>
                  </a:outerShdw>
                </a:effectLst>
                <a:latin typeface="+mj-lt"/>
                <a:ea typeface="+mj-ea"/>
                <a:cs typeface="+mj-cs"/>
              </a:rPr>
              <a:t>Lesson plan acts as a guide for the teacher as to what and how he has to teach.</a:t>
            </a:r>
            <a:br>
              <a:rPr baseline="0" b="1" cap="all" dirty="0" sz="2200" kern="1200" lang="en-IN">
                <a:solidFill>
                  <a:srgbClr val="FFFFFF"/>
                </a:solidFill>
                <a:effectLst>
                  <a:outerShdw algn="tl" blurRad="38100" dir="2700000" dist="38100">
                    <a:srgbClr val="000000">
                      <a:alpha val="43137"/>
                    </a:srgbClr>
                  </a:outerShdw>
                </a:effectLst>
                <a:latin typeface="+mj-lt"/>
                <a:ea typeface="+mj-ea"/>
                <a:cs typeface="+mj-cs"/>
              </a:rPr>
            </a:br>
            <a:r>
              <a:rPr baseline="0" b="1" cap="all" dirty="0" sz="2200" kern="1200" lang="en-US">
                <a:solidFill>
                  <a:srgbClr val="FFFFFF"/>
                </a:solidFill>
                <a:effectLst>
                  <a:outerShdw algn="tl" blurRad="38100" dir="2700000" dist="38100">
                    <a:srgbClr val="000000">
                      <a:alpha val="43137"/>
                    </a:srgbClr>
                  </a:outerShdw>
                </a:effectLst>
                <a:latin typeface="+mj-lt"/>
                <a:ea typeface="+mj-ea"/>
                <a:cs typeface="+mj-cs"/>
              </a:rPr>
              <a:t>2. </a:t>
            </a:r>
            <a:r>
              <a:rPr baseline="0" b="1" cap="all" dirty="0" sz="2200" kern="1200" lang="en-IN">
                <a:solidFill>
                  <a:srgbClr val="FFFFFF"/>
                </a:solidFill>
                <a:effectLst>
                  <a:outerShdw algn="tl" blurRad="38100" dir="2700000" dist="38100">
                    <a:srgbClr val="000000">
                      <a:alpha val="43137"/>
                    </a:srgbClr>
                  </a:outerShdw>
                </a:effectLst>
                <a:latin typeface="+mj-lt"/>
                <a:ea typeface="+mj-ea"/>
                <a:cs typeface="+mj-cs"/>
              </a:rPr>
              <a:t>Through path planning, the teacher understands well the objectives of the path.</a:t>
            </a:r>
            <a:br>
              <a:rPr baseline="0" b="1" cap="all" dirty="0" sz="2200" kern="1200" lang="en-IN">
                <a:solidFill>
                  <a:srgbClr val="FFFFFF"/>
                </a:solidFill>
                <a:effectLst>
                  <a:outerShdw algn="tl" blurRad="38100" dir="2700000" dist="38100">
                    <a:srgbClr val="000000">
                      <a:alpha val="43137"/>
                    </a:srgbClr>
                  </a:outerShdw>
                </a:effectLst>
                <a:latin typeface="+mj-lt"/>
                <a:ea typeface="+mj-ea"/>
                <a:cs typeface="+mj-cs"/>
              </a:rPr>
            </a:br>
            <a:r>
              <a:rPr baseline="0" b="1" cap="all" dirty="0" sz="2200" kern="1200" lang="en-US">
                <a:solidFill>
                  <a:srgbClr val="FFFFFF"/>
                </a:solidFill>
                <a:effectLst>
                  <a:outerShdw algn="tl" blurRad="38100" dir="2700000" dist="38100">
                    <a:srgbClr val="000000">
                      <a:alpha val="43137"/>
                    </a:srgbClr>
                  </a:outerShdw>
                </a:effectLst>
                <a:latin typeface="+mj-lt"/>
                <a:ea typeface="+mj-ea"/>
                <a:cs typeface="+mj-cs"/>
              </a:rPr>
              <a:t>3. </a:t>
            </a:r>
            <a:r>
              <a:rPr baseline="0" b="1" cap="all" dirty="0" sz="2200" kern="1200" lang="en-IN">
                <a:solidFill>
                  <a:srgbClr val="FFFFFF"/>
                </a:solidFill>
                <a:effectLst>
                  <a:outerShdw algn="tl" blurRad="38100" dir="2700000" dist="38100">
                    <a:srgbClr val="000000">
                      <a:alpha val="43137"/>
                    </a:srgbClr>
                  </a:outerShdw>
                </a:effectLst>
                <a:latin typeface="+mj-lt"/>
                <a:ea typeface="+mj-ea"/>
                <a:cs typeface="+mj-cs"/>
              </a:rPr>
              <a:t>Proper connection of the new path with the previous path is established.</a:t>
            </a:r>
            <a:br>
              <a:rPr baseline="0" b="1" cap="all" dirty="0" sz="2200" kern="1200" lang="en-IN">
                <a:solidFill>
                  <a:srgbClr val="FFFFFF"/>
                </a:solidFill>
                <a:effectLst>
                  <a:outerShdw algn="tl" blurRad="38100" dir="2700000" dist="38100">
                    <a:srgbClr val="000000">
                      <a:alpha val="43137"/>
                    </a:srgbClr>
                  </a:outerShdw>
                </a:effectLst>
                <a:latin typeface="+mj-lt"/>
                <a:ea typeface="+mj-ea"/>
                <a:cs typeface="+mj-cs"/>
              </a:rPr>
            </a:br>
            <a:r>
              <a:rPr baseline="0" b="1" cap="all" dirty="0" sz="2200" kern="1200" lang="en-US">
                <a:solidFill>
                  <a:srgbClr val="FFFFFF"/>
                </a:solidFill>
                <a:effectLst>
                  <a:outerShdw algn="tl" blurRad="38100" dir="2700000" dist="38100">
                    <a:srgbClr val="000000">
                      <a:alpha val="43137"/>
                    </a:srgbClr>
                  </a:outerShdw>
                </a:effectLst>
                <a:latin typeface="+mj-lt"/>
                <a:ea typeface="+mj-ea"/>
                <a:cs typeface="+mj-cs"/>
              </a:rPr>
              <a:t>4. </a:t>
            </a:r>
            <a:r>
              <a:rPr baseline="0" b="1" cap="all" dirty="0" sz="2200" kern="1200" lang="en-IN">
                <a:solidFill>
                  <a:srgbClr val="FFFFFF"/>
                </a:solidFill>
                <a:effectLst>
                  <a:outerShdw algn="tl" blurRad="38100" dir="2700000" dist="38100">
                    <a:srgbClr val="000000">
                      <a:alpha val="43137"/>
                    </a:srgbClr>
                  </a:outerShdw>
                </a:effectLst>
                <a:latin typeface="+mj-lt"/>
                <a:ea typeface="+mj-ea"/>
                <a:cs typeface="+mj-cs"/>
              </a:rPr>
              <a:t>It forces the teacher to think about and use supporting materials.</a:t>
            </a:r>
            <a:br>
              <a:rPr baseline="0" b="1" cap="all" dirty="0" sz="2200" kern="1200" lang="en-IN">
                <a:solidFill>
                  <a:srgbClr val="FFFFFF"/>
                </a:solidFill>
                <a:effectLst>
                  <a:outerShdw algn="tl" blurRad="38100" dir="2700000" dist="38100">
                    <a:srgbClr val="000000">
                      <a:alpha val="43137"/>
                    </a:srgbClr>
                  </a:outerShdw>
                </a:effectLst>
                <a:latin typeface="+mj-lt"/>
                <a:ea typeface="+mj-ea"/>
                <a:cs typeface="+mj-cs"/>
              </a:rPr>
            </a:br>
            <a:r>
              <a:rPr baseline="0" b="1" cap="all" dirty="0" sz="2200" kern="1200" lang="en-US">
                <a:solidFill>
                  <a:srgbClr val="FFFFFF"/>
                </a:solidFill>
                <a:effectLst>
                  <a:outerShdw algn="tl" blurRad="38100" dir="2700000" dist="38100">
                    <a:srgbClr val="000000">
                      <a:alpha val="43137"/>
                    </a:srgbClr>
                  </a:outerShdw>
                </a:effectLst>
                <a:latin typeface="+mj-lt"/>
                <a:ea typeface="+mj-ea"/>
                <a:cs typeface="+mj-cs"/>
              </a:rPr>
              <a:t>5. </a:t>
            </a:r>
            <a:r>
              <a:rPr baseline="0" b="1" cap="all" dirty="0" sz="2200" kern="1200" lang="en-IN">
                <a:solidFill>
                  <a:srgbClr val="FFFFFF"/>
                </a:solidFill>
                <a:effectLst>
                  <a:outerShdw algn="tl" blurRad="38100" dir="2700000" dist="38100">
                    <a:srgbClr val="000000">
                      <a:alpha val="43137"/>
                    </a:srgbClr>
                  </a:outerShdw>
                </a:effectLst>
                <a:latin typeface="+mj-lt"/>
                <a:ea typeface="+mj-ea"/>
                <a:cs typeface="+mj-cs"/>
              </a:rPr>
              <a:t>The reading material is organized according to the time.</a:t>
            </a:r>
            <a:br>
              <a:rPr baseline="0" b="1" cap="all" dirty="0" sz="2200" kern="1200" lang="en-IN">
                <a:solidFill>
                  <a:srgbClr val="FFFFFF"/>
                </a:solidFill>
                <a:effectLst>
                  <a:outerShdw algn="tl" blurRad="38100" dir="2700000" dist="38100">
                    <a:srgbClr val="000000">
                      <a:alpha val="43137"/>
                    </a:srgbClr>
                  </a:outerShdw>
                </a:effectLst>
                <a:latin typeface="+mj-lt"/>
                <a:ea typeface="+mj-ea"/>
                <a:cs typeface="+mj-cs"/>
              </a:rPr>
            </a:br>
            <a:r>
              <a:rPr baseline="0" b="1" cap="all" dirty="0" sz="2200" kern="1200" lang="en-US">
                <a:solidFill>
                  <a:srgbClr val="FFFFFF"/>
                </a:solidFill>
                <a:effectLst>
                  <a:outerShdw algn="tl" blurRad="38100" dir="2700000" dist="38100">
                    <a:srgbClr val="000000">
                      <a:alpha val="43137"/>
                    </a:srgbClr>
                  </a:outerShdw>
                </a:effectLst>
                <a:latin typeface="+mj-lt"/>
                <a:ea typeface="+mj-ea"/>
                <a:cs typeface="+mj-cs"/>
              </a:rPr>
              <a:t>6. </a:t>
            </a:r>
            <a:r>
              <a:rPr baseline="0" b="1" cap="all" dirty="0" sz="2200" kern="1200" lang="en-IN">
                <a:solidFill>
                  <a:srgbClr val="FFFFFF"/>
                </a:solidFill>
                <a:effectLst>
                  <a:outerShdw algn="tl" blurRad="38100" dir="2700000" dist="38100">
                    <a:srgbClr val="000000">
                      <a:alpha val="43137"/>
                    </a:srgbClr>
                  </a:outerShdw>
                </a:effectLst>
              </a:rPr>
              <a:t>It helps the teacher to choose the best teaching method</a:t>
            </a:r>
            <a:r>
              <a:rPr baseline="0" cap="all" dirty="0" sz="2200" kern="1200" lang="en-IN">
                <a:solidFill>
                  <a:srgbClr val="FFFFFF"/>
                </a:solidFill>
                <a:effectLst>
                  <a:outerShdw algn="tl" blurRad="38100" dir="2700000" dist="38100">
                    <a:srgbClr val="000000">
                      <a:alpha val="43137"/>
                    </a:srgbClr>
                  </a:outerShdw>
                </a:effectLst>
              </a:rPr>
              <a:t>.</a:t>
            </a:r>
            <a:endParaRPr dirty="0" sz="2200" lang="en-IN">
              <a:solidFill>
                <a:srgbClr val="FFFFFF"/>
              </a:solidFill>
              <a:effectLst>
                <a:outerShdw algn="tl" blurRad="38100" dir="2700000" dist="38100">
                  <a:srgbClr val="000000">
                    <a:alpha val="43137"/>
                  </a:srgbClr>
                </a:outerShdw>
              </a:effectLst>
            </a:endParaRPr>
          </a:p>
        </p:txBody>
      </p:sp>
      <p:cxnSp>
        <p:nvCxnSpPr>
          <p:cNvPr id="3145731" name="Straight Connector 3145735"/>
          <p:cNvCxnSpPr>
            <a:cxnSpLocks/>
          </p:cNvCxnSpPr>
          <p:nvPr/>
        </p:nvCxnSpPr>
        <p:spPr>
          <a:xfrm>
            <a:off x="2566138" y="1093788"/>
            <a:ext cx="4009339" cy="4042"/>
          </a:xfrm>
          <a:prstGeom prst="line"/>
          <a:solidFill>
            <a:srgbClr val="FFFFFF"/>
          </a:solidFill>
          <a:ln w="25400">
            <a:solidFill>
              <a:schemeClr val="tx1"/>
            </a:solidFill>
          </a:ln>
        </p:spPr>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605" name="TextBox 1048611"/>
          <p:cNvSpPr txBox="1"/>
          <p:nvPr/>
        </p:nvSpPr>
        <p:spPr>
          <a:xfrm>
            <a:off x="297113" y="1762817"/>
            <a:ext cx="8549774" cy="4701540"/>
          </a:xfrm>
          <a:prstGeom prst="rect"/>
        </p:spPr>
        <p:txBody>
          <a:bodyPr rtlCol="0" wrap="square">
            <a:spAutoFit/>
          </a:bodyPr>
          <a:p>
            <a:r>
              <a:rPr dirty="0" sz="2800" lang="en-US">
                <a:solidFill>
                  <a:srgbClr val="FFFFFF"/>
                </a:solidFill>
              </a:rPr>
              <a:t>Lesson planning is done by the teacher keeping in mind his/her curriculum, learning and teaching principles.</a:t>
            </a:r>
            <a:endParaRPr dirty="0" sz="2800" lang="en-IN">
              <a:solidFill>
                <a:srgbClr val="FFFFFF"/>
              </a:solidFill>
            </a:endParaRPr>
          </a:p>
          <a:p>
            <a:r>
              <a:rPr dirty="0" sz="2800" lang="en-US">
                <a:solidFill>
                  <a:srgbClr val="FFFFFF"/>
                </a:solidFill>
              </a:rPr>
              <a:t>Teaching is a written plan made on the basis of prior thinking.</a:t>
            </a:r>
            <a:endParaRPr dirty="0" sz="2800" lang="en-IN">
              <a:solidFill>
                <a:srgbClr val="FFFFFF"/>
              </a:solidFill>
            </a:endParaRPr>
          </a:p>
          <a:p>
            <a:r>
              <a:rPr dirty="0" sz="2800" lang="en-US">
                <a:solidFill>
                  <a:srgbClr val="FFFFFF"/>
                </a:solidFill>
              </a:rPr>
              <a:t>According to Davis, “Lesson planning is a practical outline of all aspects of the teaching system.”</a:t>
            </a:r>
            <a:endParaRPr dirty="0" sz="2800" lang="en-IN">
              <a:solidFill>
                <a:srgbClr val="FFFFFF"/>
              </a:solidFill>
            </a:endParaRPr>
          </a:p>
          <a:p>
            <a:r>
              <a:rPr dirty="0" sz="2800" lang="en-US">
                <a:solidFill>
                  <a:srgbClr val="FFFFFF"/>
                </a:solidFill>
              </a:rPr>
              <a:t>Dr. R. A. According to Sharma, "The activities which the teacher undertakes to achieve the objectives of teaching"</a:t>
            </a:r>
            <a:endParaRPr dirty="0" sz="2800" lang="en-IN">
              <a:solidFill>
                <a:srgbClr val="FFFFFF"/>
              </a:solidFill>
            </a:endParaRPr>
          </a:p>
          <a:p>
            <a:r>
              <a:rPr dirty="0" sz="2800" lang="en-US">
                <a:solidFill>
                  <a:srgbClr val="FFFFFF"/>
                </a:solidFill>
              </a:rPr>
              <a:t>does planning, his article is called a lesson plan."</a:t>
            </a:r>
            <a:endParaRPr dirty="0" sz="2800" lang="en-IN">
              <a:solidFill>
                <a:srgbClr val="FFFFFF"/>
              </a:solidFill>
            </a:endParaRPr>
          </a:p>
        </p:txBody>
      </p:sp>
      <p:sp>
        <p:nvSpPr>
          <p:cNvPr id="1048606" name="TextBox 1048612"/>
          <p:cNvSpPr txBox="1"/>
          <p:nvPr/>
        </p:nvSpPr>
        <p:spPr>
          <a:xfrm>
            <a:off x="0" y="393643"/>
            <a:ext cx="9232644" cy="1209040"/>
          </a:xfrm>
          <a:prstGeom prst="rect"/>
        </p:spPr>
        <p:txBody>
          <a:bodyPr rtlCol="0" wrap="square">
            <a:spAutoFit/>
          </a:bodyPr>
          <a:p>
            <a:pPr algn="ctr"/>
            <a:r>
              <a:rPr b="1" dirty="0" sz="3800" lang="en-US">
                <a:effectLst>
                  <a:outerShdw algn="tl" blurRad="38100" dir="2700000" dist="38100">
                    <a:srgbClr val="000000">
                      <a:alpha val="43137"/>
                    </a:srgbClr>
                  </a:outerShdw>
                </a:effectLst>
                <a:latin typeface="Algerian" panose="04020705040A02060702" pitchFamily="82" charset="0"/>
              </a:rPr>
              <a:t>MEANING &amp; DEFINITION OF LESSON PLAN</a:t>
            </a:r>
            <a:endParaRPr b="1" dirty="0" sz="3800" lang="en-IN">
              <a:effectLst>
                <a:outerShdw algn="tl" blurRad="38100" dir="2700000" dist="38100">
                  <a:srgbClr val="000000">
                    <a:alpha val="43137"/>
                  </a:srgbClr>
                </a:outerShdw>
              </a:effectLst>
              <a:latin typeface="Algerian" panose="04020705040A02060702" pitchFamily="82" charset="0"/>
            </a:endParaRPr>
          </a:p>
        </p:txBody>
      </p:sp>
      <p:cxnSp>
        <p:nvCxnSpPr>
          <p:cNvPr id="3145732" name="Straight Connector 3145736"/>
          <p:cNvCxnSpPr>
            <a:cxnSpLocks/>
          </p:cNvCxnSpPr>
          <p:nvPr/>
        </p:nvCxnSpPr>
        <p:spPr>
          <a:xfrm flipV="1">
            <a:off x="436432" y="1070751"/>
            <a:ext cx="8541064" cy="75207"/>
          </a:xfrm>
          <a:prstGeom prst="line"/>
          <a:solidFill>
            <a:srgbClr val="FFFFFF"/>
          </a:solidFill>
          <a:ln w="25400">
            <a:solidFill>
              <a:srgbClr val="000000"/>
            </a:solidFill>
          </a:ln>
        </p:spPr>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1048607" name="TextBox 1048594"/>
          <p:cNvSpPr txBox="1"/>
          <p:nvPr/>
        </p:nvSpPr>
        <p:spPr>
          <a:xfrm>
            <a:off x="1065437" y="1916588"/>
            <a:ext cx="7246659" cy="4511040"/>
          </a:xfrm>
          <a:prstGeom prst="rect"/>
        </p:spPr>
        <p:txBody>
          <a:bodyPr rtlCol="0" wrap="square">
            <a:spAutoFit/>
          </a:bodyPr>
          <a:p>
            <a:endParaRPr dirty="0" sz="2800" lang="en-IN">
              <a:solidFill>
                <a:srgbClr val="FFFFFF"/>
              </a:solidFill>
            </a:endParaRPr>
          </a:p>
          <a:p>
            <a:r>
              <a:rPr dirty="0" sz="3000" lang="en-IN">
                <a:solidFill>
                  <a:srgbClr val="FFFFFF"/>
                </a:solidFill>
              </a:rPr>
              <a:t>The seminar was a success in achieving its objectives. Participants reported increased knowledge and improved skills in their respective fields. They also reported enhanced confidence and motivation to pursue their goals. The seminar provided a platform for networking and collaboration among participants.</a:t>
            </a:r>
          </a:p>
        </p:txBody>
      </p:sp>
      <p:sp>
        <p:nvSpPr>
          <p:cNvPr id="1048608" name="TextBox 1048595"/>
          <p:cNvSpPr txBox="1"/>
          <p:nvPr/>
        </p:nvSpPr>
        <p:spPr>
          <a:xfrm>
            <a:off x="1764653" y="593149"/>
            <a:ext cx="5614694" cy="1285240"/>
          </a:xfrm>
          <a:prstGeom prst="rect"/>
        </p:spPr>
        <p:txBody>
          <a:bodyPr rtlCol="0" wrap="square">
            <a:spAutoFit/>
          </a:bodyPr>
          <a:p>
            <a:pPr algn="ctr"/>
            <a:r>
              <a:rPr b="1" dirty="0" sz="4000" lang="en-US">
                <a:effectLst>
                  <a:outerShdw algn="tl" blurRad="38100" dir="2700000" dist="38100">
                    <a:srgbClr val="000000">
                      <a:alpha val="43137"/>
                    </a:srgbClr>
                  </a:outerShdw>
                </a:effectLst>
                <a:latin typeface="Algerian" panose="04020705040A02060702" pitchFamily="82" charset="0"/>
              </a:rPr>
              <a:t>OUTCOMES OF THE SEMINAR</a:t>
            </a:r>
            <a:endParaRPr b="1" dirty="0" sz="4000" lang="en-IN">
              <a:effectLst>
                <a:outerShdw algn="tl" blurRad="38100" dir="2700000" dist="38100">
                  <a:srgbClr val="000000">
                    <a:alpha val="43137"/>
                  </a:srgbClr>
                </a:outerShdw>
              </a:effectLst>
              <a:latin typeface="Algerian" panose="04020705040A02060702" pitchFamily="82" charset="0"/>
            </a:endParaRPr>
          </a:p>
        </p:txBody>
      </p:sp>
      <p:cxnSp>
        <p:nvCxnSpPr>
          <p:cNvPr id="3145733" name="Straight Connector 3145730"/>
          <p:cNvCxnSpPr>
            <a:cxnSpLocks/>
          </p:cNvCxnSpPr>
          <p:nvPr/>
        </p:nvCxnSpPr>
        <p:spPr>
          <a:xfrm>
            <a:off x="2288986" y="1978502"/>
            <a:ext cx="4799563" cy="6872"/>
          </a:xfrm>
          <a:prstGeom prst="line"/>
          <a:solidFill>
            <a:srgbClr val="FFFFFF"/>
          </a:solidFill>
          <a:ln w="25400">
            <a:solidFill>
              <a:srgbClr val="000000"/>
            </a:solidFill>
          </a:ln>
        </p:spPr>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xmlns:r="http://schemas.openxmlformats.org/officeDocument/2006/relationships" r:embed="rId1"/>
          <a:stretch>
            <a:fillRect/>
          </a:stretch>
        </a:blipFill>
        <a:effectLst/>
      </p:bgPr>
    </p:bg>
    <p:spTree>
      <p:nvGrpSpPr>
        <p:cNvPr id="42" name=""/>
        <p:cNvGrpSpPr/>
        <p:nvPr/>
      </p:nvGrpSpPr>
      <p:grpSpPr>
        <a:xfrm>
          <a:off x="0" y="0"/>
          <a:ext cx="0" cy="0"/>
          <a:chOff x="0" y="0"/>
          <a:chExt cx="0" cy="0"/>
        </a:xfrm>
      </p:grpSpPr>
      <p:pic>
        <p:nvPicPr>
          <p:cNvPr id="2097160" name="Picture 3145734"/>
          <p:cNvPicPr>
            <a:picLocks noChangeAspect="1" noMove="1" noResize="1" noRot="1" noGrp="1" noAdjustHandles="1" noEditPoints="1" noChangeArrowheads="1" noChangeShapeType="1" noCrop="1"/>
          </p:cNvPicPr>
          <p:nvPr/>
        </p:nvPicPr>
        <p:blipFill>
          <a:blip xmlns:r="http://schemas.openxmlformats.org/officeDocument/2006/relationships" r:embed="rId2"/>
          <a:stretch>
            <a:fillRect/>
          </a:stretch>
        </p:blipFill>
        <p:spPr>
          <a:xfrm>
            <a:off x="0" y="0"/>
            <a:ext cx="9141618" cy="6856214"/>
          </a:xfrm>
          <a:prstGeom prst="rect"/>
        </p:spPr>
      </p:pic>
      <p:sp>
        <p:nvSpPr>
          <p:cNvPr id="1048609" name="Title 1048592"/>
          <p:cNvSpPr>
            <a:spLocks noGrp="1"/>
          </p:cNvSpPr>
          <p:nvPr>
            <p:ph type="title"/>
          </p:nvPr>
        </p:nvSpPr>
        <p:spPr>
          <a:xfrm>
            <a:off x="5000115" y="494521"/>
            <a:ext cx="3944467" cy="935971"/>
          </a:xfrm>
        </p:spPr>
        <p:txBody>
          <a:bodyPr anchor="ctr" bIns="45720" lIns="91440" rIns="91440" rtlCol="0" tIns="45720" vert="horz">
            <a:normAutofit/>
          </a:bodyPr>
          <a:p>
            <a:pPr algn="ctr"/>
            <a:r>
              <a:rPr b="1" dirty="0" sz="4000" lang="en-US" u="sng">
                <a:effectLst>
                  <a:outerShdw algn="tl" blurRad="38100" dir="2700000" dist="38100">
                    <a:srgbClr val="000000">
                      <a:alpha val="43137"/>
                    </a:srgbClr>
                  </a:outerShdw>
                </a:effectLst>
                <a:latin typeface="Algerian" panose="04020705040A02060702" pitchFamily="82" charset="0"/>
              </a:rPr>
              <a:t>CONCLUSION</a:t>
            </a:r>
          </a:p>
        </p:txBody>
      </p:sp>
      <p:pic>
        <p:nvPicPr>
          <p:cNvPr id="2097161" name="Picture Placeholder 2097152"/>
          <p:cNvPicPr>
            <a:picLocks noGrp="1"/>
          </p:cNvPicPr>
          <p:nvPr>
            <p:ph type="pic" idx="1"/>
          </p:nvPr>
        </p:nvPicPr>
        <p:blipFill rotWithShape="1">
          <a:blip xmlns:r="http://schemas.openxmlformats.org/officeDocument/2006/relationships" r:embed="rId3"/>
          <a:srcRect l="34250" t="13770" r="34252"/>
          <a:stretch>
            <a:fillRect/>
          </a:stretch>
        </p:blipFill>
        <p:spPr>
          <a:xfrm>
            <a:off x="536510" y="1663759"/>
            <a:ext cx="4217437" cy="3757626"/>
          </a:xfrm>
          <a:prstGeom prst="roundRect">
            <a:avLst>
              <a:gd name="adj" fmla="val 4167"/>
            </a:avLst>
          </a:prstGeom>
          <a:solidFill>
            <a:srgbClr val="FFFFFF"/>
          </a:solidFill>
          <a:ln w="76200" cap="sq">
            <a:solidFill>
              <a:srgbClr val="FFFF00"/>
            </a:solidFill>
            <a:miter lim="800000"/>
          </a:ln>
          <a:effectLst>
            <a:reflection algn="bl" blurRad="6350" dir="5400000" dist="101600" endA="295" endPos="92000" rotWithShape="0" stA="50000" sy="-100000"/>
          </a:effectLst>
          <a:scene3d>
            <a:camera prst="orthographicFront"/>
            <a:lightRig dir="t" rig="threePt">
              <a:rot lat="0" lon="0" rev="2700000"/>
            </a:lightRig>
          </a:scene3d>
          <a:sp3d>
            <a:bevelT h="38100"/>
            <a:contourClr>
              <a:srgbClr val="C0C0C0"/>
            </a:contourClr>
          </a:sp3d>
        </p:spPr>
      </p:pic>
      <p:sp>
        <p:nvSpPr>
          <p:cNvPr id="1048610" name="Text Placeholder 1048593"/>
          <p:cNvSpPr>
            <a:spLocks noGrp="1"/>
          </p:cNvSpPr>
          <p:nvPr>
            <p:ph type="body" sz="half" idx="2"/>
          </p:nvPr>
        </p:nvSpPr>
        <p:spPr>
          <a:xfrm>
            <a:off x="5000115" y="1663759"/>
            <a:ext cx="3944467" cy="4410470"/>
          </a:xfrm>
        </p:spPr>
        <p:txBody>
          <a:bodyPr anchor="ctr" bIns="45720" lIns="91440" rIns="91440" rtlCol="0" tIns="45720" vert="horz">
            <a:normAutofit/>
          </a:bodyPr>
          <a:p>
            <a:pPr>
              <a:lnSpc>
                <a:spcPct val="90000"/>
              </a:lnSpc>
              <a:buFont typeface="Arial"/>
              <a:buChar char="•"/>
            </a:pPr>
            <a:r>
              <a:rPr dirty="0" sz="1800" lang="en-US">
                <a:effectLst>
                  <a:outerShdw algn="tl" blurRad="38100" dir="2700000" dist="38100">
                    <a:srgbClr val="000000">
                      <a:alpha val="43137"/>
                    </a:srgbClr>
                  </a:outerShdw>
                </a:effectLst>
              </a:rPr>
              <a:t>In conclusion, the extension lecture seminar was a valuable.</a:t>
            </a:r>
          </a:p>
          <a:p>
            <a:pPr>
              <a:lnSpc>
                <a:spcPct val="90000"/>
              </a:lnSpc>
              <a:buFont typeface="Arial"/>
              <a:buChar char="•"/>
            </a:pPr>
            <a:r>
              <a:rPr dirty="0" sz="1800" lang="en-US">
                <a:effectLst>
                  <a:outerShdw algn="tl" blurRad="38100" dir="2700000" dist="38100">
                    <a:srgbClr val="000000">
                      <a:alpha val="43137"/>
                    </a:srgbClr>
                  </a:outerShdw>
                </a:effectLst>
              </a:rPr>
              <a:t>learning experience for all participants. It provided a platform.</a:t>
            </a:r>
          </a:p>
          <a:p>
            <a:pPr>
              <a:lnSpc>
                <a:spcPct val="90000"/>
              </a:lnSpc>
              <a:buFont typeface="Arial"/>
              <a:buChar char="•"/>
            </a:pPr>
            <a:r>
              <a:rPr dirty="0" sz="1800" lang="en-US">
                <a:effectLst>
                  <a:outerShdw algn="tl" blurRad="38100" dir="2700000" dist="38100">
                    <a:srgbClr val="000000">
                      <a:alpha val="43137"/>
                    </a:srgbClr>
                  </a:outerShdw>
                </a:effectLst>
              </a:rPr>
              <a:t>for individuals to extend their knowledge and enhance their .</a:t>
            </a:r>
          </a:p>
          <a:p>
            <a:pPr>
              <a:lnSpc>
                <a:spcPct val="90000"/>
              </a:lnSpc>
              <a:buFont typeface="Arial"/>
              <a:buChar char="•"/>
            </a:pPr>
            <a:r>
              <a:rPr dirty="0" sz="1800" lang="en-US">
                <a:effectLst>
                  <a:outerShdw algn="tl" blurRad="38100" dir="2700000" dist="38100">
                    <a:srgbClr val="000000">
                      <a:alpha val="43137"/>
                    </a:srgbClr>
                  </a:outerShdw>
                </a:effectLst>
              </a:rPr>
              <a:t>skills. The seminar also promoted networking and.</a:t>
            </a:r>
          </a:p>
          <a:p>
            <a:pPr>
              <a:lnSpc>
                <a:spcPct val="90000"/>
              </a:lnSpc>
              <a:buFont typeface="Arial"/>
              <a:buChar char="•"/>
            </a:pPr>
            <a:r>
              <a:rPr dirty="0" sz="1800" lang="en-US">
                <a:effectLst>
                  <a:outerShdw algn="tl" blurRad="38100" dir="2700000" dist="38100">
                    <a:srgbClr val="000000">
                      <a:alpha val="43137"/>
                    </a:srgbClr>
                  </a:outerShdw>
                </a:effectLst>
              </a:rPr>
              <a:t>collaboration among participants. We hope that this.</a:t>
            </a:r>
          </a:p>
          <a:p>
            <a:pPr>
              <a:lnSpc>
                <a:spcPct val="90000"/>
              </a:lnSpc>
              <a:buFont typeface="Arial"/>
              <a:buChar char="•"/>
            </a:pPr>
            <a:r>
              <a:rPr dirty="0" sz="1800" lang="en-US">
                <a:effectLst>
                  <a:outerShdw algn="tl" blurRad="38100" dir="2700000" dist="38100">
                    <a:srgbClr val="000000">
                      <a:alpha val="43137"/>
                    </a:srgbClr>
                  </a:outerShdw>
                </a:effectLst>
              </a:rPr>
              <a:t>presentation has provided a comprehensive overview of the seminar and its outcomes.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elestial">
  <a:themeElements>
    <a:clrScheme name="Celestial">
      <a:dk1>
        <a:sysClr lastClr="000000" val="windowText"/>
      </a:dk1>
      <a:lt1>
        <a:sysClr lastClr="FFFFFF" val="window"/>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r="5400000" dist="38100" rotWithShape="0">
              <a:srgbClr val="000000">
                <a:alpha val="35000"/>
              </a:srgbClr>
            </a:outerShdw>
          </a:effectLst>
        </a:effectStyle>
        <a:effectStyle>
          <a:effectLst>
            <a:outerShdw blurRad="63500" dir="5400000" dist="38100" rotWithShape="0">
              <a:srgbClr val="000000">
                <a:alpha val="65000"/>
              </a:srgbClr>
            </a:outerShdw>
          </a:effectLst>
          <a:scene3d>
            <a:camera prst="orthographicFront">
              <a:rot lat="0" lon="0" rev="0"/>
            </a:camera>
            <a:lightRig dir="tl" rig="threePt">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fillRect/>
          </a:stretch>
        </a:blip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21091116AI</dc:creator>
  <cp:lastModifiedBy>sudhanshu vyas</cp:lastModifiedBy>
  <dcterms:created xsi:type="dcterms:W3CDTF">2015-05-08T06:30:45Z</dcterms:created>
  <dcterms:modified xsi:type="dcterms:W3CDTF">2023-10-19T11:23:38Z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5c4a5fefcf1e4b37a1401db32620efff</vt:lpwstr>
  </property>
  <property fmtid="{D5CDD505-2E9C-101B-9397-08002B2CF9AE}" pid="3" name="MSIP_Label_defa4170-0d19-0005-0004-bc88714345d2_Enabled">
    <vt:lpwstr>true</vt:lpwstr>
  </property>
  <property fmtid="{D5CDD505-2E9C-101B-9397-08002B2CF9AE}" pid="4" name="MSIP_Label_defa4170-0d19-0005-0004-bc88714345d2_SetDate">
    <vt:lpwstr>2023-10-19T08:32:12Z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c37ca9c0-e831-4d39-a4fc-07c584c6862c</vt:lpwstr>
  </property>
  <property fmtid="{D5CDD505-2E9C-101B-9397-08002B2CF9AE}" pid="8" name="MSIP_Label_defa4170-0d19-0005-0004-bc88714345d2_ActionId">
    <vt:lpwstr>8f56fe91-9ece-42d3-a21c-61d7e0093ab7</vt:lpwstr>
  </property>
  <property fmtid="{D5CDD505-2E9C-101B-9397-08002B2CF9AE}" pid="9" name="MSIP_Label_defa4170-0d19-0005-0004-bc88714345d2_ContentBits">
    <vt:lpwstr>0</vt:lpwstr>
  </property>
</Properties>
</file>